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B"/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0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4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6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0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7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0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2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9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0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2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1500031" y="1315091"/>
            <a:ext cx="61747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  <a:t>Presentation </a:t>
            </a:r>
            <a:b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</a:br>
            <a: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  <a:t>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1500031" y="4036327"/>
            <a:ext cx="61747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Avenir Book" panose="02000503020000020003" pitchFamily="2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3842535" y="267692"/>
            <a:ext cx="515762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solidFill>
                  <a:srgbClr val="022C5B"/>
                </a:solidFill>
                <a:latin typeface="Avenir Book" panose="02000503020000020003" pitchFamily="2" charset="0"/>
              </a:rPr>
              <a:t>Text or Text and Photo Slide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accordingly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12D399-167E-5048-85C7-F79AFAB425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48" t="736" r="3151" b="149"/>
          <a:stretch/>
        </p:blipFill>
        <p:spPr>
          <a:xfrm>
            <a:off x="421242" y="267692"/>
            <a:ext cx="3421293" cy="5331724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683236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3 4x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3 4x3" id="{3F7A4527-90FE-40D3-8EF9-84C1BC29F828}" vid="{86306264-0576-46E2-869A-4FC7A69CB1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3 4x3</Template>
  <TotalTime>32</TotalTime>
  <Words>24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Theme 3 4x3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</dc:creator>
  <cp:lastModifiedBy>Ione Skaggs</cp:lastModifiedBy>
  <cp:revision>14</cp:revision>
  <dcterms:created xsi:type="dcterms:W3CDTF">2019-06-23T18:17:27Z</dcterms:created>
  <dcterms:modified xsi:type="dcterms:W3CDTF">2022-01-07T18:33:23Z</dcterms:modified>
</cp:coreProperties>
</file>