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5"/>
    <p:restoredTop sz="94682"/>
  </p:normalViewPr>
  <p:slideViewPr>
    <p:cSldViewPr snapToGrid="0" snapToObjects="1">
      <p:cViewPr varScale="1">
        <p:scale>
          <a:sx n="135" d="100"/>
          <a:sy n="135" d="100"/>
        </p:scale>
        <p:origin x="1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CEA0-74E4-664A-9FC9-CE61487A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88697-0692-A24F-845D-6BF537661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6ACE0-FD33-1C47-8C8E-1EB57AF3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D785E-49D9-C043-B893-02768DBE1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0EC3D-FA2F-2E40-9926-48BF951F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1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0EAB-D297-4146-ABF6-B8C19076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3005C-CB22-4142-BA71-7A974A04C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8870B-67EB-194A-85CC-392738B8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0160A-B62D-904A-AD15-4A40CA9B2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0B11-6AC1-B040-8C1E-77AC1A99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0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6503F5-B08E-D34F-A794-B4BBA5C8D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222612-7019-7640-8029-4DF84702B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1BFC9-CDC5-234B-A96D-0FC5ABAC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1FFD9-E8C8-7F43-AED4-2E5B9CCC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C7A72-691A-CE42-976B-5599F2DB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0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D5ADE-328F-DA4E-BC0E-2896A7FC7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6B1F8-DEA6-8D42-BD5F-70066F8B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68CDC-5114-084C-9E72-D80F6DF4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176C-A22B-554C-BEBB-7F4B4893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82A7D-888A-0643-87DC-08F84A21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2F8C4-EDCE-3648-9AE9-384A112F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54FDB-1295-0041-AF1F-4B9EEF24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4AA9-874F-464A-A6D3-8178AD2EF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E7E1-BF84-DC40-9F06-A4F76704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B0F38-5A24-3548-8739-AD465EA9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2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B44D-7A10-A942-B167-A335F51A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9B624-5E73-AE40-A342-6D6404997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FC28A-A695-434C-B714-FE74D8BDE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D4571-5A9B-564C-81A5-4BE0603C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10C5A-30C2-074A-B518-21C1A81C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873D2-19D0-E54A-BFAA-2BC055BA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8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C49C-DA1E-EE43-9B9F-9621C892D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6447C-10CD-5940-AC2A-87D30A41C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F6D27-2949-9942-86EC-8BFBD9AAE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818A8-E739-5241-8234-CD20C5562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D60A23-C99A-D54C-AE54-CB9E08E5CC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52CCC-B7DB-1748-BDCC-A4FFF179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32FDF7-D22F-8444-9E43-BF45A8DE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29819-C67B-D142-AB8E-382B1B11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3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DD3D-CBAA-3A4F-9233-67BB3E6F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BE0BC-77C3-9C4A-A78D-5655A0FF3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26592-2967-7F48-A80B-A1919FBB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3F560-F292-A149-89C8-51638ADF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2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A5EE14-7E26-894C-95A9-AF22E74B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D026E-AA4E-9547-A2A6-24A344B8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46C74-4BB0-0F45-ABCF-414C0AED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1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9833D-102F-5447-82E4-58093118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31AE6-E09F-114B-A33C-0F492E91A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10B9B-E0A6-5A48-9B87-6BD6724F9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08206-5D60-A849-A271-BAFEC567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2A8AD-4F6A-564E-9896-3FB75E8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432CD-1174-BB4D-B360-0B222C01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839C-5584-DE4C-B58D-6210289D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0CCE98-3AE0-BF42-99F6-4BB2D732A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565A7C-75AA-514B-9EFA-9BDD24BA8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87028-55B6-414A-9BC4-8E41396C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1381F-C96B-864B-82A2-8A5373B51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6E077-1E4A-874D-BB4E-E9282988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1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504195-688A-CB43-86BA-074CE8AD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7284F-D596-0D40-80AF-FFE1B08C0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B4144-63A9-074C-8584-F74E79B63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3/25/22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7F72C-03BB-6747-B980-D651F27DF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46FA6-37F7-B54F-B6D9-624DE54F7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8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0" y="1140431"/>
            <a:ext cx="64521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venir Book" panose="02000503020000020003" pitchFamily="2" charset="0"/>
              </a:rPr>
              <a:t>Presentation </a:t>
            </a:r>
            <a:br>
              <a:rPr lang="en-US" sz="8000" b="1" dirty="0">
                <a:solidFill>
                  <a:schemeClr val="bg1"/>
                </a:solidFill>
                <a:latin typeface="Avenir Book" panose="02000503020000020003" pitchFamily="2" charset="0"/>
              </a:rPr>
            </a:br>
            <a:r>
              <a:rPr lang="en-US" sz="8000" b="1" dirty="0">
                <a:solidFill>
                  <a:schemeClr val="bg1"/>
                </a:solidFill>
                <a:latin typeface="Avenir Book" panose="02000503020000020003" pitchFamily="2" charset="0"/>
              </a:rPr>
              <a:t>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0" y="3861667"/>
            <a:ext cx="64521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venir Book" panose="02000503020000020003" pitchFamily="2" charset="0"/>
              </a:rPr>
              <a:t>Subtitle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625" y="5721252"/>
            <a:ext cx="3206503" cy="72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133564" y="143836"/>
            <a:ext cx="886659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latin typeface="Avenir Book" panose="02000503020000020003" pitchFamily="2" charset="0"/>
              </a:rPr>
              <a:t>Text or Text and Photo Slide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  <a:p>
            <a:pPr lvl="1"/>
            <a:r>
              <a:rPr lang="en-US" sz="3000" b="1" dirty="0">
                <a:latin typeface="Avenir Book" panose="02000503020000020003" pitchFamily="2" charset="0"/>
              </a:rPr>
              <a:t>Format font/photo/sizes accordingly</a:t>
            </a:r>
          </a:p>
        </p:txBody>
      </p:sp>
    </p:spTree>
    <p:extLst>
      <p:ext uri="{BB962C8B-B14F-4D97-AF65-F5344CB8AC3E}">
        <p14:creationId xmlns:p14="http://schemas.microsoft.com/office/powerpoint/2010/main" val="85683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96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</dc:creator>
  <cp:lastModifiedBy>Tim Kloote</cp:lastModifiedBy>
  <cp:revision>12</cp:revision>
  <dcterms:created xsi:type="dcterms:W3CDTF">2019-06-23T18:17:27Z</dcterms:created>
  <dcterms:modified xsi:type="dcterms:W3CDTF">2022-03-25T13:37:58Z</dcterms:modified>
</cp:coreProperties>
</file>