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A9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21" d="100"/>
          <a:sy n="121" d="100"/>
        </p:scale>
        <p:origin x="12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77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4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37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59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8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1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7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743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1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38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4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5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A79938-90FE-BF49-BA27-848FBC760976}"/>
              </a:ext>
            </a:extLst>
          </p:cNvPr>
          <p:cNvSpPr txBox="1"/>
          <p:nvPr/>
        </p:nvSpPr>
        <p:spPr>
          <a:xfrm>
            <a:off x="0" y="1140431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022C5B"/>
                </a:solidFill>
                <a:latin typeface="Avenir Book" panose="02000503020000020003" pitchFamily="2" charset="0"/>
              </a:rPr>
              <a:t>Presentation </a:t>
            </a:r>
            <a:br>
              <a:rPr lang="en-US" sz="8000" b="1" dirty="0">
                <a:solidFill>
                  <a:srgbClr val="022C5B"/>
                </a:solidFill>
                <a:latin typeface="Avenir Book" panose="02000503020000020003" pitchFamily="2" charset="0"/>
              </a:rPr>
            </a:br>
            <a:r>
              <a:rPr lang="en-US" sz="8000" b="1" dirty="0">
                <a:solidFill>
                  <a:srgbClr val="022C5B"/>
                </a:solidFill>
                <a:latin typeface="Avenir Book" panose="02000503020000020003" pitchFamily="2" charset="0"/>
              </a:rPr>
              <a:t>Title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64A79A-08CA-C54D-AEAD-C85647286B40}"/>
              </a:ext>
            </a:extLst>
          </p:cNvPr>
          <p:cNvSpPr txBox="1"/>
          <p:nvPr/>
        </p:nvSpPr>
        <p:spPr>
          <a:xfrm>
            <a:off x="0" y="3861667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Avenir Book" panose="02000503020000020003" pitchFamily="2" charset="0"/>
              </a:rPr>
              <a:t>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6850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64A79A-08CA-C54D-AEAD-C85647286B40}"/>
              </a:ext>
            </a:extLst>
          </p:cNvPr>
          <p:cNvSpPr txBox="1"/>
          <p:nvPr/>
        </p:nvSpPr>
        <p:spPr>
          <a:xfrm>
            <a:off x="0" y="0"/>
            <a:ext cx="9144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5000" b="1" dirty="0">
                <a:latin typeface="Avenir Book" panose="02000503020000020003" pitchFamily="2" charset="0"/>
              </a:rPr>
              <a:t>Text only slide</a:t>
            </a:r>
          </a:p>
          <a:p>
            <a:pPr lvl="1"/>
            <a:r>
              <a:rPr lang="en-US" sz="5000" b="1" dirty="0">
                <a:latin typeface="Avenir Book" panose="02000503020000020003" pitchFamily="2" charset="0"/>
              </a:rPr>
              <a:t>Text only slide</a:t>
            </a:r>
          </a:p>
          <a:p>
            <a:pPr lvl="1"/>
            <a:r>
              <a:rPr lang="en-US" sz="5000" b="1" dirty="0">
                <a:latin typeface="Avenir Book" panose="02000503020000020003" pitchFamily="2" charset="0"/>
              </a:rPr>
              <a:t>Text only slide</a:t>
            </a:r>
          </a:p>
          <a:p>
            <a:pPr lvl="1"/>
            <a:r>
              <a:rPr lang="en-US" sz="5000" b="1" dirty="0">
                <a:latin typeface="Avenir Book" panose="02000503020000020003" pitchFamily="2" charset="0"/>
              </a:rPr>
              <a:t>Text only slide</a:t>
            </a:r>
          </a:p>
          <a:p>
            <a:pPr lvl="1"/>
            <a:r>
              <a:rPr lang="en-US" sz="5000" b="1" dirty="0">
                <a:latin typeface="Avenir Book" panose="02000503020000020003" pitchFamily="2" charset="0"/>
              </a:rPr>
              <a:t>Text only slide</a:t>
            </a:r>
          </a:p>
          <a:p>
            <a:pPr lvl="1"/>
            <a:r>
              <a:rPr lang="en-US" sz="5000" b="1" dirty="0">
                <a:latin typeface="Avenir Book" panose="02000503020000020003" pitchFamily="2" charset="0"/>
              </a:rPr>
              <a:t>Text only slide</a:t>
            </a:r>
          </a:p>
          <a:p>
            <a:pPr lvl="1"/>
            <a:r>
              <a:rPr lang="en-US" sz="5000" b="1" dirty="0">
                <a:latin typeface="Avenir Book" panose="02000503020000020003" pitchFamily="2" charset="0"/>
              </a:rPr>
              <a:t>Text only slide</a:t>
            </a:r>
          </a:p>
        </p:txBody>
      </p:sp>
    </p:spTree>
    <p:extLst>
      <p:ext uri="{BB962C8B-B14F-4D97-AF65-F5344CB8AC3E}">
        <p14:creationId xmlns:p14="http://schemas.microsoft.com/office/powerpoint/2010/main" val="85683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64A79A-08CA-C54D-AEAD-C85647286B40}"/>
              </a:ext>
            </a:extLst>
          </p:cNvPr>
          <p:cNvSpPr txBox="1"/>
          <p:nvPr/>
        </p:nvSpPr>
        <p:spPr>
          <a:xfrm>
            <a:off x="3945277" y="246580"/>
            <a:ext cx="541448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5000" b="1" dirty="0">
                <a:latin typeface="Avenir Book" panose="02000503020000020003" pitchFamily="2" charset="0"/>
              </a:rPr>
              <a:t>Text and </a:t>
            </a:r>
            <a:br>
              <a:rPr lang="en-US" sz="5000" b="1" dirty="0">
                <a:latin typeface="Avenir Book" panose="02000503020000020003" pitchFamily="2" charset="0"/>
              </a:rPr>
            </a:br>
            <a:r>
              <a:rPr lang="en-US" sz="5000" b="1" dirty="0">
                <a:latin typeface="Avenir Book" panose="02000503020000020003" pitchFamily="2" charset="0"/>
              </a:rPr>
              <a:t>photo slide</a:t>
            </a:r>
          </a:p>
          <a:p>
            <a:pPr lvl="1"/>
            <a:r>
              <a:rPr lang="en-US" sz="5000" b="1" dirty="0">
                <a:latin typeface="Avenir Book" panose="02000503020000020003" pitchFamily="2" charset="0"/>
              </a:rPr>
              <a:t>Size font/</a:t>
            </a:r>
          </a:p>
          <a:p>
            <a:pPr lvl="1"/>
            <a:r>
              <a:rPr lang="en-US" sz="5000" b="1" dirty="0">
                <a:latin typeface="Avenir Book" panose="02000503020000020003" pitchFamily="2" charset="0"/>
              </a:rPr>
              <a:t>image accordingly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20C9BF-84D8-7540-BCAF-7F1B087DD2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461" b="3051"/>
          <a:stretch/>
        </p:blipFill>
        <p:spPr>
          <a:xfrm>
            <a:off x="297949" y="246580"/>
            <a:ext cx="3082247" cy="4921321"/>
          </a:xfrm>
          <a:prstGeom prst="rect">
            <a:avLst/>
          </a:prstGeom>
          <a:ln w="63500" cmpd="thickThin">
            <a:solidFill>
              <a:srgbClr val="E4A91F"/>
            </a:solidFill>
          </a:ln>
        </p:spPr>
      </p:pic>
    </p:spTree>
    <p:extLst>
      <p:ext uri="{BB962C8B-B14F-4D97-AF65-F5344CB8AC3E}">
        <p14:creationId xmlns:p14="http://schemas.microsoft.com/office/powerpoint/2010/main" val="2393994259"/>
      </p:ext>
    </p:extLst>
  </p:cSld>
  <p:clrMapOvr>
    <a:masterClrMapping/>
  </p:clrMapOvr>
</p:sld>
</file>

<file path=ppt/theme/theme1.xml><?xml version="1.0" encoding="utf-8"?>
<a:theme xmlns:a="http://schemas.openxmlformats.org/drawingml/2006/main" name="SCHOOLCRAFT 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HOOLCRAFT Theme1" id="{3E501FE9-2C37-43FF-B459-A11127D0690B}" vid="{9786C49F-EBC6-425B-BD5B-C0F341ED52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SCHOOLCRAFT Theme1</Template>
  <TotalTime>12</TotalTime>
  <Words>37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Avenir Book</vt:lpstr>
      <vt:lpstr>Calibri</vt:lpstr>
      <vt:lpstr>Calibri Light</vt:lpstr>
      <vt:lpstr>SCHOOLCRAFT Theme1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Laurin Frost</dc:creator>
  <cp:lastModifiedBy>Ione Skaggs</cp:lastModifiedBy>
  <cp:revision>7</cp:revision>
  <dcterms:created xsi:type="dcterms:W3CDTF">2019-06-23T18:17:27Z</dcterms:created>
  <dcterms:modified xsi:type="dcterms:W3CDTF">2022-01-05T18:56:14Z</dcterms:modified>
</cp:coreProperties>
</file>