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C5B"/>
    <a:srgbClr val="E4A9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2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4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6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7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6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0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0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49EDC-D643-CD44-9064-3C9B593E70A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094FA-A6A3-1D48-B30A-80548073F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501811" y="1915255"/>
            <a:ext cx="8329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sz="7200" b="1" dirty="0" smtClean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7200" b="1" dirty="0">
              <a:solidFill>
                <a:srgbClr val="022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64A79A-08CA-C54D-AEAD-C85647286B40}"/>
              </a:ext>
            </a:extLst>
          </p:cNvPr>
          <p:cNvSpPr txBox="1"/>
          <p:nvPr/>
        </p:nvSpPr>
        <p:spPr>
          <a:xfrm>
            <a:off x="1500031" y="3487687"/>
            <a:ext cx="617476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68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A79938-90FE-BF49-BA27-848FBC760976}"/>
              </a:ext>
            </a:extLst>
          </p:cNvPr>
          <p:cNvSpPr txBox="1"/>
          <p:nvPr/>
        </p:nvSpPr>
        <p:spPr>
          <a:xfrm>
            <a:off x="0" y="467455"/>
            <a:ext cx="45731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 smtClean="0">
                <a:solidFill>
                  <a:srgbClr val="022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Mission </a:t>
            </a:r>
            <a:endParaRPr lang="en-US" sz="5000" b="1" dirty="0">
              <a:solidFill>
                <a:srgbClr val="022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" y="1925509"/>
            <a:ext cx="4572000" cy="320087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magna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Integer convallis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dolor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465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12D399-167E-5048-85C7-F79AFAB425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48" t="736" r="3151" b="149"/>
          <a:stretch/>
        </p:blipFill>
        <p:spPr>
          <a:xfrm>
            <a:off x="421242" y="328652"/>
            <a:ext cx="3189327" cy="4970230"/>
          </a:xfrm>
          <a:prstGeom prst="rect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Round Diagonal Corner Rectangle 1"/>
          <p:cNvSpPr/>
          <p:nvPr/>
        </p:nvSpPr>
        <p:spPr>
          <a:xfrm>
            <a:off x="3962400" y="343892"/>
            <a:ext cx="4975860" cy="1082040"/>
          </a:xfrm>
          <a:prstGeom prst="round2Diag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Divider</a:t>
            </a:r>
            <a:endParaRPr lang="en-US" sz="3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83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47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 Frost;Van Nguyen</dc:creator>
  <cp:lastModifiedBy>Ione Skaggs</cp:lastModifiedBy>
  <cp:revision>15</cp:revision>
  <dcterms:created xsi:type="dcterms:W3CDTF">2019-06-23T18:17:27Z</dcterms:created>
  <dcterms:modified xsi:type="dcterms:W3CDTF">2022-01-07T18:02:10Z</dcterms:modified>
</cp:coreProperties>
</file>