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C5B"/>
    <a:srgbClr val="E4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9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9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9EDC-D643-CD44-9064-3C9B593E70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94FA-A6A3-1D48-B30A-80548073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A79938-90FE-BF49-BA27-848FBC760976}"/>
              </a:ext>
            </a:extLst>
          </p:cNvPr>
          <p:cNvSpPr txBox="1"/>
          <p:nvPr/>
        </p:nvSpPr>
        <p:spPr>
          <a:xfrm>
            <a:off x="2025812" y="1915256"/>
            <a:ext cx="832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22C5B"/>
                </a:solidFill>
                <a:latin typeface="Avenir Book" panose="02000503020000020003" pitchFamily="2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4A79A-08CA-C54D-AEAD-C85647286B40}"/>
              </a:ext>
            </a:extLst>
          </p:cNvPr>
          <p:cNvSpPr txBox="1"/>
          <p:nvPr/>
        </p:nvSpPr>
        <p:spPr>
          <a:xfrm>
            <a:off x="3024032" y="3487687"/>
            <a:ext cx="6174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Avenir Book" panose="02000503020000020003" pitchFamily="2" charset="0"/>
              </a:rPr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68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A79938-90FE-BF49-BA27-848FBC760976}"/>
              </a:ext>
            </a:extLst>
          </p:cNvPr>
          <p:cNvSpPr txBox="1"/>
          <p:nvPr/>
        </p:nvSpPr>
        <p:spPr>
          <a:xfrm>
            <a:off x="1524001" y="467455"/>
            <a:ext cx="4573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22C5B"/>
                </a:solidFill>
                <a:latin typeface="Avenir Book" panose="02000503020000020003" pitchFamily="2" charset="0"/>
              </a:rPr>
              <a:t>Our Mission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3580" y="1925510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venir Book" panose="02000503020000020003"/>
              </a:rPr>
              <a:t>Lorem ipsum dolor sit </a:t>
            </a:r>
            <a:r>
              <a:rPr lang="en-US" sz="2800" dirty="0" err="1">
                <a:latin typeface="Avenir Book" panose="02000503020000020003"/>
              </a:rPr>
              <a:t>amet</a:t>
            </a:r>
            <a:r>
              <a:rPr lang="en-US" sz="2800" dirty="0">
                <a:latin typeface="Avenir Book" panose="02000503020000020003"/>
              </a:rPr>
              <a:t>, </a:t>
            </a:r>
            <a:r>
              <a:rPr lang="en-US" sz="2800" dirty="0" err="1">
                <a:latin typeface="Avenir Book" panose="02000503020000020003"/>
              </a:rPr>
              <a:t>consectetur</a:t>
            </a:r>
            <a:r>
              <a:rPr lang="en-US" sz="2800" dirty="0">
                <a:latin typeface="Avenir Book" panose="02000503020000020003"/>
              </a:rPr>
              <a:t> </a:t>
            </a:r>
            <a:r>
              <a:rPr lang="en-US" sz="2800" dirty="0" err="1">
                <a:latin typeface="Avenir Book" panose="02000503020000020003"/>
              </a:rPr>
              <a:t>adipiscing</a:t>
            </a:r>
            <a:r>
              <a:rPr lang="en-US" sz="2800" dirty="0">
                <a:latin typeface="Avenir Book" panose="02000503020000020003"/>
              </a:rPr>
              <a:t> </a:t>
            </a:r>
            <a:r>
              <a:rPr lang="en-US" sz="2800" dirty="0" err="1">
                <a:latin typeface="Avenir Book" panose="02000503020000020003"/>
              </a:rPr>
              <a:t>elit</a:t>
            </a:r>
            <a:r>
              <a:rPr lang="en-US" sz="2800" dirty="0">
                <a:latin typeface="Avenir Book" panose="02000503020000020003"/>
              </a:rPr>
              <a:t>. </a:t>
            </a:r>
            <a:br>
              <a:rPr lang="en-US" sz="2800" dirty="0">
                <a:latin typeface="Avenir Book" panose="02000503020000020003"/>
              </a:rPr>
            </a:br>
            <a:endParaRPr lang="en-US" sz="2800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Book" panose="02000503020000020003"/>
              </a:rPr>
              <a:t>Ut</a:t>
            </a:r>
            <a:r>
              <a:rPr lang="en-US" dirty="0">
                <a:latin typeface="Avenir Book" panose="02000503020000020003"/>
              </a:rPr>
              <a:t> </a:t>
            </a:r>
            <a:r>
              <a:rPr lang="en-US" dirty="0" err="1">
                <a:latin typeface="Avenir Book" panose="02000503020000020003"/>
              </a:rPr>
              <a:t>fermentum</a:t>
            </a:r>
            <a:r>
              <a:rPr lang="en-US" dirty="0">
                <a:latin typeface="Avenir Book" panose="02000503020000020003"/>
              </a:rPr>
              <a:t> a magna </a:t>
            </a:r>
            <a:r>
              <a:rPr lang="en-US" dirty="0" err="1">
                <a:latin typeface="Avenir Book" panose="02000503020000020003"/>
              </a:rPr>
              <a:t>ut</a:t>
            </a:r>
            <a:r>
              <a:rPr lang="en-US" dirty="0">
                <a:latin typeface="Avenir Book" panose="02000503020000020003"/>
              </a:rPr>
              <a:t> </a:t>
            </a:r>
            <a:r>
              <a:rPr lang="en-US" dirty="0" err="1">
                <a:latin typeface="Avenir Book" panose="02000503020000020003"/>
              </a:rPr>
              <a:t>eleifend</a:t>
            </a:r>
            <a:r>
              <a:rPr lang="en-US" dirty="0">
                <a:latin typeface="Avenir Book" panose="02000503020000020003"/>
              </a:rPr>
              <a:t>. Integer convallis </a:t>
            </a:r>
            <a:r>
              <a:rPr lang="en-US" dirty="0" err="1">
                <a:latin typeface="Avenir Book" panose="02000503020000020003"/>
              </a:rPr>
              <a:t>suscipit</a:t>
            </a:r>
            <a:r>
              <a:rPr lang="en-US" dirty="0">
                <a:latin typeface="Avenir Book" panose="02000503020000020003"/>
              </a:rPr>
              <a:t> ante </a:t>
            </a:r>
            <a:r>
              <a:rPr lang="en-US" dirty="0" err="1">
                <a:latin typeface="Avenir Book" panose="02000503020000020003"/>
              </a:rPr>
              <a:t>eu</a:t>
            </a:r>
            <a:r>
              <a:rPr lang="en-US" dirty="0">
                <a:latin typeface="Avenir Book" panose="02000503020000020003"/>
              </a:rPr>
              <a:t> </a:t>
            </a:r>
            <a:r>
              <a:rPr lang="en-US" dirty="0" err="1">
                <a:latin typeface="Avenir Book" panose="02000503020000020003"/>
              </a:rPr>
              <a:t>varius</a:t>
            </a:r>
            <a:r>
              <a:rPr lang="en-US" dirty="0">
                <a:latin typeface="Avenir Book" panose="02000503020000020003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Book" panose="02000503020000020003"/>
              </a:rPr>
              <a:t>Morbi</a:t>
            </a:r>
            <a:r>
              <a:rPr lang="en-US" dirty="0">
                <a:latin typeface="Avenir Book" panose="02000503020000020003"/>
              </a:rPr>
              <a:t> a </a:t>
            </a:r>
            <a:r>
              <a:rPr lang="en-US" dirty="0" err="1">
                <a:latin typeface="Avenir Book" panose="02000503020000020003"/>
              </a:rPr>
              <a:t>purus</a:t>
            </a:r>
            <a:r>
              <a:rPr lang="en-US" dirty="0">
                <a:latin typeface="Avenir Book" panose="02000503020000020003"/>
              </a:rPr>
              <a:t> dolor.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Book" panose="02000503020000020003"/>
              </a:rPr>
              <a:t>Suspendisse</a:t>
            </a:r>
            <a:r>
              <a:rPr lang="en-US" dirty="0">
                <a:latin typeface="Avenir Book" panose="02000503020000020003"/>
              </a:rPr>
              <a:t> sit </a:t>
            </a:r>
            <a:r>
              <a:rPr lang="en-US" dirty="0" err="1">
                <a:latin typeface="Avenir Book" panose="02000503020000020003"/>
              </a:rPr>
              <a:t>amet</a:t>
            </a:r>
            <a:r>
              <a:rPr lang="en-US" dirty="0">
                <a:latin typeface="Avenir Book" panose="02000503020000020003"/>
              </a:rPr>
              <a:t> ipsum </a:t>
            </a:r>
            <a:r>
              <a:rPr lang="en-US" dirty="0" err="1">
                <a:latin typeface="Avenir Book" panose="02000503020000020003"/>
              </a:rPr>
              <a:t>finibus</a:t>
            </a:r>
            <a:r>
              <a:rPr lang="en-US" dirty="0">
                <a:latin typeface="Avenir Book" panose="02000503020000020003"/>
              </a:rPr>
              <a:t> </a:t>
            </a:r>
            <a:r>
              <a:rPr lang="en-US" dirty="0" err="1">
                <a:latin typeface="Avenir Book" panose="02000503020000020003"/>
              </a:rPr>
              <a:t>justo</a:t>
            </a:r>
            <a:r>
              <a:rPr lang="en-US" dirty="0">
                <a:latin typeface="Avenir Book" panose="02000503020000020003"/>
              </a:rPr>
              <a:t> </a:t>
            </a:r>
            <a:r>
              <a:rPr lang="en-US" dirty="0" err="1">
                <a:latin typeface="Avenir Book" panose="02000503020000020003"/>
              </a:rPr>
              <a:t>viverra</a:t>
            </a:r>
            <a:r>
              <a:rPr lang="en-US" dirty="0">
                <a:latin typeface="Avenir Book" panose="02000503020000020003"/>
              </a:rPr>
              <a:t> </a:t>
            </a:r>
            <a:r>
              <a:rPr lang="en-US" dirty="0" err="1">
                <a:latin typeface="Avenir Book" panose="02000503020000020003"/>
              </a:rPr>
              <a:t>blandit</a:t>
            </a:r>
            <a:r>
              <a:rPr lang="en-US" dirty="0">
                <a:latin typeface="Avenir Book" panose="0200050302000002000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46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2D399-167E-5048-85C7-F79AFAB42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8" t="736" r="3151" b="149"/>
          <a:stretch/>
        </p:blipFill>
        <p:spPr>
          <a:xfrm>
            <a:off x="1945243" y="328652"/>
            <a:ext cx="3189327" cy="49702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5486400" y="343892"/>
            <a:ext cx="4975860" cy="108204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Avenir Book" panose="02000503020000020003"/>
              </a:rPr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8568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-PPT Template-3-16x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SC-PPT Template-3-16x9</Template>
  <TotalTime>62</TotalTime>
  <Words>47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Book</vt:lpstr>
      <vt:lpstr>Calibri</vt:lpstr>
      <vt:lpstr>Calibri Light</vt:lpstr>
      <vt:lpstr>SC-PPT Template-3-16x9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 Frost;Van Nguyen</dc:creator>
  <cp:lastModifiedBy>Ione Skaggs</cp:lastModifiedBy>
  <cp:revision>16</cp:revision>
  <dcterms:created xsi:type="dcterms:W3CDTF">2019-06-23T18:17:27Z</dcterms:created>
  <dcterms:modified xsi:type="dcterms:W3CDTF">2022-01-07T19:01:40Z</dcterms:modified>
</cp:coreProperties>
</file>