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2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5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6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1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8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2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6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8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8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8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434340" y="1769233"/>
            <a:ext cx="7539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2867177"/>
            <a:ext cx="64521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8296" y="3734289"/>
            <a:ext cx="615264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endParaRPr lang="en-US" sz="2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38" y="6048983"/>
            <a:ext cx="2076217" cy="4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5C61F-C8F1-4977-8E1F-F16C0D9EA88C}"/>
              </a:ext>
            </a:extLst>
          </p:cNvPr>
          <p:cNvSpPr txBox="1">
            <a:spLocks/>
          </p:cNvSpPr>
          <p:nvPr/>
        </p:nvSpPr>
        <p:spPr>
          <a:xfrm>
            <a:off x="620259" y="1096053"/>
            <a:ext cx="5472000" cy="2999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 magna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Integer convallis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13" y="5876881"/>
            <a:ext cx="2517653" cy="57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3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5C61F-C8F1-4977-8E1F-F16C0D9EA88C}"/>
              </a:ext>
            </a:extLst>
          </p:cNvPr>
          <p:cNvSpPr txBox="1">
            <a:spLocks/>
          </p:cNvSpPr>
          <p:nvPr/>
        </p:nvSpPr>
        <p:spPr>
          <a:xfrm>
            <a:off x="516840" y="2880828"/>
            <a:ext cx="5472000" cy="115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270855" y="1040130"/>
            <a:ext cx="5963970" cy="12115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Divider 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13" y="5876881"/>
            <a:ext cx="2517653" cy="57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1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68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</dc:creator>
  <cp:lastModifiedBy>Ione Skaggs</cp:lastModifiedBy>
  <cp:revision>12</cp:revision>
  <dcterms:created xsi:type="dcterms:W3CDTF">2019-06-23T18:17:27Z</dcterms:created>
  <dcterms:modified xsi:type="dcterms:W3CDTF">2022-01-07T17:45:05Z</dcterms:modified>
</cp:coreProperties>
</file>