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4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5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25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4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" y="0"/>
            <a:ext cx="12191048" cy="68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5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1524000" y="114043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22C5B"/>
                </a:solidFill>
                <a:latin typeface="Lucida Fax" panose="02060602050505020204" pitchFamily="18" charset="0"/>
                <a:cs typeface="Lucida Sans" panose="020B0602030504020204" pitchFamily="34" charset="0"/>
              </a:rPr>
              <a:t>Presentation </a:t>
            </a:r>
            <a:br>
              <a:rPr lang="en-US" sz="8000" b="1" dirty="0">
                <a:solidFill>
                  <a:srgbClr val="022C5B"/>
                </a:solidFill>
                <a:latin typeface="Lucida Fax" panose="02060602050505020204" pitchFamily="18" charset="0"/>
                <a:cs typeface="Lucida Sans" panose="020B0602030504020204" pitchFamily="34" charset="0"/>
              </a:rPr>
            </a:br>
            <a:r>
              <a:rPr lang="en-US" sz="8000" b="1" dirty="0">
                <a:solidFill>
                  <a:srgbClr val="022C5B"/>
                </a:solidFill>
                <a:latin typeface="Lucida Fax" panose="02060602050505020204" pitchFamily="18" charset="0"/>
                <a:cs typeface="Lucida Sans" panose="020B0602030504020204" pitchFamily="34" charset="0"/>
              </a:rPr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1524000" y="3861667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ook" panose="02000503020000020003" pitchFamily="2" charset="0"/>
              </a:rPr>
              <a:t>Subtitle</a:t>
            </a:r>
          </a:p>
          <a:p>
            <a:pPr algn="ctr"/>
            <a:r>
              <a:rPr lang="en-US" sz="2000" dirty="0">
                <a:latin typeface="Avenir Book" panose="02000503020000020003"/>
              </a:rPr>
              <a:t>Lorem ipsum dolor sit </a:t>
            </a:r>
            <a:r>
              <a:rPr lang="en-US" sz="2000" dirty="0" err="1">
                <a:latin typeface="Avenir Book" panose="02000503020000020003"/>
              </a:rPr>
              <a:t>amet</a:t>
            </a:r>
            <a:r>
              <a:rPr lang="en-US" sz="2000" dirty="0">
                <a:latin typeface="Avenir Book" panose="02000503020000020003"/>
              </a:rPr>
              <a:t>, </a:t>
            </a:r>
            <a:r>
              <a:rPr lang="en-US" sz="2000" dirty="0" err="1">
                <a:latin typeface="Avenir Book" panose="02000503020000020003"/>
              </a:rPr>
              <a:t>adipiscing</a:t>
            </a:r>
            <a:r>
              <a:rPr lang="en-US" sz="2000" dirty="0">
                <a:latin typeface="Avenir Book" panose="02000503020000020003"/>
              </a:rPr>
              <a:t> </a:t>
            </a:r>
            <a:r>
              <a:rPr lang="en-US" sz="2000" dirty="0" err="1">
                <a:latin typeface="Avenir Book" panose="02000503020000020003"/>
              </a:rPr>
              <a:t>elit</a:t>
            </a:r>
            <a:endParaRPr lang="en-US" sz="2000" dirty="0">
              <a:latin typeface="Avenir Book" panose="02000503020000020003"/>
            </a:endParaRPr>
          </a:p>
          <a:p>
            <a:pPr algn="ctr"/>
            <a:endParaRPr lang="en-US" sz="5000" b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1524000" y="418030"/>
            <a:ext cx="5414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Our Mission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852064" y="184853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Book" panose="02000503020000020003"/>
              </a:rPr>
              <a:t>Lorem ipsum dolor sit </a:t>
            </a:r>
            <a:r>
              <a:rPr lang="en-US" dirty="0" err="1">
                <a:latin typeface="Avenir Book" panose="02000503020000020003"/>
              </a:rPr>
              <a:t>amet</a:t>
            </a:r>
            <a:r>
              <a:rPr lang="en-US" dirty="0">
                <a:latin typeface="Avenir Book" panose="02000503020000020003"/>
              </a:rPr>
              <a:t>, </a:t>
            </a:r>
            <a:r>
              <a:rPr lang="en-US" dirty="0" err="1">
                <a:latin typeface="Avenir Book" panose="02000503020000020003"/>
              </a:rPr>
              <a:t>consectetur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adipiscing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elit</a:t>
            </a:r>
            <a:r>
              <a:rPr lang="en-US" dirty="0">
                <a:latin typeface="Avenir Book" panose="02000503020000020003"/>
              </a:rPr>
              <a:t>. </a:t>
            </a:r>
            <a:br>
              <a:rPr lang="en-US" dirty="0">
                <a:latin typeface="Avenir Book" panose="02000503020000020003"/>
              </a:rPr>
            </a:br>
            <a:endParaRPr lang="en-US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fermentum</a:t>
            </a:r>
            <a:r>
              <a:rPr lang="en-US" dirty="0">
                <a:latin typeface="Avenir Book" panose="02000503020000020003"/>
              </a:rPr>
              <a:t> a magna </a:t>
            </a: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eleifend</a:t>
            </a:r>
            <a:r>
              <a:rPr lang="en-US" dirty="0">
                <a:latin typeface="Avenir Book" panose="02000503020000020003"/>
              </a:rPr>
              <a:t>. Integer convallis </a:t>
            </a:r>
            <a:r>
              <a:rPr lang="en-US" dirty="0" err="1">
                <a:latin typeface="Avenir Book" panose="02000503020000020003"/>
              </a:rPr>
              <a:t>suscipit</a:t>
            </a:r>
            <a:r>
              <a:rPr lang="en-US" dirty="0">
                <a:latin typeface="Avenir Book" panose="02000503020000020003"/>
              </a:rPr>
              <a:t> ante </a:t>
            </a:r>
            <a:r>
              <a:rPr lang="en-US" dirty="0" err="1">
                <a:latin typeface="Avenir Book" panose="02000503020000020003"/>
              </a:rPr>
              <a:t>eu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varius</a:t>
            </a:r>
            <a:r>
              <a:rPr lang="en-US" dirty="0">
                <a:latin typeface="Avenir Book" panose="02000503020000020003"/>
              </a:rPr>
              <a:t>. </a:t>
            </a:r>
            <a:br>
              <a:rPr lang="en-US" dirty="0">
                <a:latin typeface="Avenir Book" panose="02000503020000020003"/>
              </a:rPr>
            </a:br>
            <a:endParaRPr lang="en-US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Morbi</a:t>
            </a:r>
            <a:r>
              <a:rPr lang="en-US" dirty="0">
                <a:latin typeface="Avenir Book" panose="02000503020000020003"/>
              </a:rPr>
              <a:t> a </a:t>
            </a:r>
            <a:r>
              <a:rPr lang="en-US" dirty="0" err="1">
                <a:latin typeface="Avenir Book" panose="02000503020000020003"/>
              </a:rPr>
              <a:t>purus</a:t>
            </a:r>
            <a:r>
              <a:rPr lang="en-US" dirty="0">
                <a:latin typeface="Avenir Book" panose="02000503020000020003"/>
              </a:rPr>
              <a:t> dolor. </a:t>
            </a:r>
            <a:r>
              <a:rPr lang="en-US" dirty="0" err="1">
                <a:latin typeface="Avenir Book" panose="02000503020000020003"/>
              </a:rPr>
              <a:t>Suspendisse</a:t>
            </a:r>
            <a:r>
              <a:rPr lang="en-US" dirty="0">
                <a:latin typeface="Avenir Book" panose="02000503020000020003"/>
              </a:rPr>
              <a:t> sit </a:t>
            </a:r>
            <a:r>
              <a:rPr lang="en-US" dirty="0" err="1">
                <a:latin typeface="Avenir Book" panose="02000503020000020003"/>
              </a:rPr>
              <a:t>amet</a:t>
            </a:r>
            <a:r>
              <a:rPr lang="en-US" dirty="0">
                <a:latin typeface="Avenir Book" panose="02000503020000020003"/>
              </a:rPr>
              <a:t> ipsum </a:t>
            </a:r>
            <a:r>
              <a:rPr lang="en-US" dirty="0" err="1">
                <a:latin typeface="Avenir Book" panose="02000503020000020003"/>
              </a:rPr>
              <a:t>finibus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justo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viverra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blandit</a:t>
            </a:r>
            <a:r>
              <a:rPr lang="en-US" dirty="0">
                <a:latin typeface="Avenir Book" panose="02000503020000020003"/>
              </a:rPr>
              <a:t>. </a:t>
            </a:r>
            <a:br>
              <a:rPr lang="en-US" dirty="0">
                <a:latin typeface="Avenir Book" panose="02000503020000020003"/>
              </a:rPr>
            </a:br>
            <a:endParaRPr lang="en-US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congue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quis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tortor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eget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sodales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Book" panose="0200050302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39399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5082070" y="893210"/>
            <a:ext cx="5414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Section Divider</a:t>
            </a:r>
            <a:br>
              <a:rPr lang="en-US" sz="5000" b="1" dirty="0">
                <a:latin typeface="Avenir Book" panose="02000503020000020003" pitchFamily="2" charset="0"/>
              </a:rPr>
            </a:br>
            <a:endParaRPr lang="en-US" sz="5000" b="1" dirty="0">
              <a:latin typeface="Avenir Book" panose="02000503020000020003" pitchFamily="2" charset="0"/>
            </a:endParaRPr>
          </a:p>
          <a:p>
            <a:pPr lvl="1"/>
            <a:r>
              <a:rPr lang="en-US" sz="3000" dirty="0"/>
              <a:t>Lorem ipsum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consectetur</a:t>
            </a:r>
            <a:r>
              <a:rPr lang="en-US" sz="3000" dirty="0"/>
              <a:t> </a:t>
            </a:r>
            <a:r>
              <a:rPr lang="en-US" sz="3000" dirty="0" err="1"/>
              <a:t>adipiscing</a:t>
            </a:r>
            <a:r>
              <a:rPr lang="en-US" sz="3000" dirty="0"/>
              <a:t> </a:t>
            </a:r>
            <a:r>
              <a:rPr lang="en-US" sz="3000" dirty="0" err="1"/>
              <a:t>elit</a:t>
            </a:r>
            <a:endParaRPr lang="en-US" sz="3000" dirty="0"/>
          </a:p>
          <a:p>
            <a:pPr lvl="1"/>
            <a:endParaRPr lang="en-US" sz="5000" b="1" dirty="0">
              <a:latin typeface="Avenir Book" panose="02000503020000020003" pitchFamily="2" charset="0"/>
            </a:endParaRPr>
          </a:p>
          <a:p>
            <a:pPr lvl="1"/>
            <a:endParaRPr lang="en-US" sz="3500" b="1" dirty="0">
              <a:latin typeface="Avenir Book" panose="02000503020000020003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0C9BF-84D8-7540-BCAF-7F1B087DD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61" b="3051"/>
          <a:stretch/>
        </p:blipFill>
        <p:spPr>
          <a:xfrm>
            <a:off x="1821950" y="246581"/>
            <a:ext cx="3082247" cy="4921321"/>
          </a:xfrm>
          <a:prstGeom prst="rect">
            <a:avLst/>
          </a:prstGeom>
          <a:ln w="63500" cmpd="thickThin">
            <a:solidFill>
              <a:srgbClr val="E4A91F"/>
            </a:solidFill>
          </a:ln>
        </p:spPr>
      </p:pic>
    </p:spTree>
    <p:extLst>
      <p:ext uri="{BB962C8B-B14F-4D97-AF65-F5344CB8AC3E}">
        <p14:creationId xmlns:p14="http://schemas.microsoft.com/office/powerpoint/2010/main" val="248591876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CRAFT Theme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CRAFT Theme 16x9" id="{A71BE4A9-0FAA-43DE-8A0D-5329D6B1E497}" vid="{963FEB98-A9A9-4EAE-A2BE-A7FAC3B58C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SCHOOLCRAFT Theme 16x9</Template>
  <TotalTime>26</TotalTime>
  <Words>74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Book</vt:lpstr>
      <vt:lpstr>Calibri</vt:lpstr>
      <vt:lpstr>Calibri Light</vt:lpstr>
      <vt:lpstr>Lucida Fax</vt:lpstr>
      <vt:lpstr>Lucida Sans</vt:lpstr>
      <vt:lpstr>SCHOOLCRAFT Theme 16x9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Frost;Van Nguyen</dc:creator>
  <cp:lastModifiedBy>Ione Skaggs</cp:lastModifiedBy>
  <cp:revision>9</cp:revision>
  <dcterms:created xsi:type="dcterms:W3CDTF">2019-06-23T18:17:27Z</dcterms:created>
  <dcterms:modified xsi:type="dcterms:W3CDTF">2022-01-05T21:00:31Z</dcterms:modified>
</cp:coreProperties>
</file>