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
  </p:notesMasterIdLst>
  <p:handoutMasterIdLst>
    <p:handoutMasterId r:id="rId9"/>
  </p:handoutMasterIdLst>
  <p:sldIdLst>
    <p:sldId id="256" r:id="rId2"/>
    <p:sldId id="279" r:id="rId3"/>
    <p:sldId id="277" r:id="rId4"/>
    <p:sldId id="262" r:id="rId5"/>
    <p:sldId id="278" r:id="rId6"/>
    <p:sldId id="276" r:id="rId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50"/>
    <a:srgbClr val="E4A91F"/>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099" autoAdjust="0"/>
  </p:normalViewPr>
  <p:slideViewPr>
    <p:cSldViewPr snapToGrid="0" snapToObjects="1">
      <p:cViewPr varScale="1">
        <p:scale>
          <a:sx n="96" d="100"/>
          <a:sy n="96"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BE0164C-C6D2-425A-861B-BB6A63786607}" type="datetimeFigureOut">
              <a:rPr lang="en-US" smtClean="0"/>
              <a:t>1/7/2022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11331C3-2DA0-4AC5-A85D-FED80A078C70}" type="slidenum">
              <a:rPr lang="en-US" smtClean="0"/>
              <a:t>‹#›</a:t>
            </a:fld>
            <a:endParaRPr lang="en-US"/>
          </a:p>
        </p:txBody>
      </p:sp>
    </p:spTree>
    <p:extLst>
      <p:ext uri="{BB962C8B-B14F-4D97-AF65-F5344CB8AC3E}">
        <p14:creationId xmlns:p14="http://schemas.microsoft.com/office/powerpoint/2010/main" val="12866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EF35A4-59DE-4B23-968D-AB6F508D3EDC}" type="datetimeFigureOut">
              <a:rPr lang="en-US" smtClean="0"/>
              <a:t>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371BBE-F2D4-4C13-B96B-ED0B53B58393}" type="slidenum">
              <a:rPr lang="en-US" smtClean="0"/>
              <a:t>‹#›</a:t>
            </a:fld>
            <a:endParaRPr lang="en-US"/>
          </a:p>
        </p:txBody>
      </p:sp>
    </p:spTree>
    <p:extLst>
      <p:ext uri="{BB962C8B-B14F-4D97-AF65-F5344CB8AC3E}">
        <p14:creationId xmlns:p14="http://schemas.microsoft.com/office/powerpoint/2010/main" val="63719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Title page photo background can be changed by right clicking on the empty space outside of the slide and selecting “Format Background” then select “Insert” under ”Picture Source” and browse to a new photo that matches your presentation theme.</a:t>
            </a:r>
          </a:p>
        </p:txBody>
      </p:sp>
      <p:sp>
        <p:nvSpPr>
          <p:cNvPr id="4" name="Slide Number Placeholder 3"/>
          <p:cNvSpPr>
            <a:spLocks noGrp="1"/>
          </p:cNvSpPr>
          <p:nvPr>
            <p:ph type="sldNum" sz="quarter" idx="5"/>
          </p:nvPr>
        </p:nvSpPr>
        <p:spPr/>
        <p:txBody>
          <a:bodyPr/>
          <a:lstStyle/>
          <a:p>
            <a:fld id="{DA371BBE-F2D4-4C13-B96B-ED0B53B58393}" type="slidenum">
              <a:rPr lang="en-US" smtClean="0"/>
              <a:t>1</a:t>
            </a:fld>
            <a:endParaRPr lang="en-US"/>
          </a:p>
        </p:txBody>
      </p:sp>
    </p:spTree>
    <p:extLst>
      <p:ext uri="{BB962C8B-B14F-4D97-AF65-F5344CB8AC3E}">
        <p14:creationId xmlns:p14="http://schemas.microsoft.com/office/powerpoint/2010/main" val="257112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Title page photo background can be changed by right clicking on the empty space outside of the slide and selecting “Format Background” then select “Insert” under ”Picture Source” and browse to a new photo that matches your presentation theme.</a:t>
            </a:r>
          </a:p>
        </p:txBody>
      </p:sp>
      <p:sp>
        <p:nvSpPr>
          <p:cNvPr id="4" name="Slide Number Placeholder 3"/>
          <p:cNvSpPr>
            <a:spLocks noGrp="1"/>
          </p:cNvSpPr>
          <p:nvPr>
            <p:ph type="sldNum" sz="quarter" idx="5"/>
          </p:nvPr>
        </p:nvSpPr>
        <p:spPr/>
        <p:txBody>
          <a:bodyPr/>
          <a:lstStyle/>
          <a:p>
            <a:fld id="{DA371BBE-F2D4-4C13-B96B-ED0B53B58393}" type="slidenum">
              <a:rPr lang="en-US" smtClean="0"/>
              <a:t>2</a:t>
            </a:fld>
            <a:endParaRPr lang="en-US"/>
          </a:p>
        </p:txBody>
      </p:sp>
    </p:spTree>
    <p:extLst>
      <p:ext uri="{BB962C8B-B14F-4D97-AF65-F5344CB8AC3E}">
        <p14:creationId xmlns:p14="http://schemas.microsoft.com/office/powerpoint/2010/main" val="304801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page can be used for presenter photos/bios, section information, or any other content that would fit well.</a:t>
            </a:r>
          </a:p>
        </p:txBody>
      </p:sp>
      <p:sp>
        <p:nvSpPr>
          <p:cNvPr id="4" name="Slide Number Placeholder 3"/>
          <p:cNvSpPr>
            <a:spLocks noGrp="1"/>
          </p:cNvSpPr>
          <p:nvPr>
            <p:ph type="sldNum" sz="quarter" idx="5"/>
          </p:nvPr>
        </p:nvSpPr>
        <p:spPr/>
        <p:txBody>
          <a:bodyPr/>
          <a:lstStyle/>
          <a:p>
            <a:fld id="{DA371BBE-F2D4-4C13-B96B-ED0B53B58393}" type="slidenum">
              <a:rPr lang="en-US" smtClean="0"/>
              <a:t>3</a:t>
            </a:fld>
            <a:endParaRPr lang="en-US"/>
          </a:p>
        </p:txBody>
      </p:sp>
    </p:spTree>
    <p:extLst>
      <p:ext uri="{BB962C8B-B14F-4D97-AF65-F5344CB8AC3E}">
        <p14:creationId xmlns:p14="http://schemas.microsoft.com/office/powerpoint/2010/main" val="274109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For text-heavy/bullet point slides with no imagery</a:t>
            </a:r>
          </a:p>
        </p:txBody>
      </p:sp>
      <p:sp>
        <p:nvSpPr>
          <p:cNvPr id="4" name="Slide Number Placeholder 3"/>
          <p:cNvSpPr>
            <a:spLocks noGrp="1"/>
          </p:cNvSpPr>
          <p:nvPr>
            <p:ph type="sldNum" sz="quarter" idx="10"/>
          </p:nvPr>
        </p:nvSpPr>
        <p:spPr/>
        <p:txBody>
          <a:bodyPr/>
          <a:lstStyle/>
          <a:p>
            <a:fld id="{DA371BBE-F2D4-4C13-B96B-ED0B53B58393}" type="slidenum">
              <a:rPr lang="en-US" smtClean="0"/>
              <a:t>4</a:t>
            </a:fld>
            <a:endParaRPr lang="en-US" dirty="0"/>
          </a:p>
        </p:txBody>
      </p:sp>
    </p:spTree>
    <p:extLst>
      <p:ext uri="{BB962C8B-B14F-4D97-AF65-F5344CB8AC3E}">
        <p14:creationId xmlns:p14="http://schemas.microsoft.com/office/powerpoint/2010/main" val="132352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page can be used for facts/figures/statistics other number representation</a:t>
            </a:r>
          </a:p>
        </p:txBody>
      </p:sp>
      <p:sp>
        <p:nvSpPr>
          <p:cNvPr id="4" name="Slide Number Placeholder 3"/>
          <p:cNvSpPr>
            <a:spLocks noGrp="1"/>
          </p:cNvSpPr>
          <p:nvPr>
            <p:ph type="sldNum" sz="quarter" idx="5"/>
          </p:nvPr>
        </p:nvSpPr>
        <p:spPr/>
        <p:txBody>
          <a:bodyPr/>
          <a:lstStyle/>
          <a:p>
            <a:fld id="{DA371BBE-F2D4-4C13-B96B-ED0B53B58393}" type="slidenum">
              <a:rPr lang="en-US" smtClean="0"/>
              <a:t>5</a:t>
            </a:fld>
            <a:endParaRPr lang="en-US"/>
          </a:p>
        </p:txBody>
      </p:sp>
    </p:spTree>
    <p:extLst>
      <p:ext uri="{BB962C8B-B14F-4D97-AF65-F5344CB8AC3E}">
        <p14:creationId xmlns:p14="http://schemas.microsoft.com/office/powerpoint/2010/main" val="87424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Can be used for slides with an image or chart to go along with paragraph text or bullet points.</a:t>
            </a:r>
          </a:p>
        </p:txBody>
      </p:sp>
      <p:sp>
        <p:nvSpPr>
          <p:cNvPr id="4" name="Slide Number Placeholder 3"/>
          <p:cNvSpPr>
            <a:spLocks noGrp="1"/>
          </p:cNvSpPr>
          <p:nvPr>
            <p:ph type="sldNum" sz="quarter" idx="10"/>
          </p:nvPr>
        </p:nvSpPr>
        <p:spPr/>
        <p:txBody>
          <a:bodyPr/>
          <a:lstStyle/>
          <a:p>
            <a:fld id="{DA371BBE-F2D4-4C13-B96B-ED0B53B58393}" type="slidenum">
              <a:rPr lang="en-US" smtClean="0"/>
              <a:t>6</a:t>
            </a:fld>
            <a:endParaRPr lang="en-US" dirty="0"/>
          </a:p>
        </p:txBody>
      </p:sp>
    </p:spTree>
    <p:extLst>
      <p:ext uri="{BB962C8B-B14F-4D97-AF65-F5344CB8AC3E}">
        <p14:creationId xmlns:p14="http://schemas.microsoft.com/office/powerpoint/2010/main" val="282830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89886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424955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10863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87291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83436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049EDC-D643-CD44-9064-3C9B593E70A6}"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304247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049EDC-D643-CD44-9064-3C9B593E70A6}"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21716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049EDC-D643-CD44-9064-3C9B593E70A6}"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87256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49EDC-D643-CD44-9064-3C9B593E70A6}"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62632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49EDC-D643-CD44-9064-3C9B593E70A6}"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18975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49EDC-D643-CD44-9064-3C9B593E70A6}"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120290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49EDC-D643-CD44-9064-3C9B593E70A6}" type="datetimeFigureOut">
              <a:rPr lang="en-US" smtClean="0"/>
              <a:t>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094FA-A6A3-1D48-B30A-80548073F35D}" type="slidenum">
              <a:rPr lang="en-US" smtClean="0"/>
              <a:t>‹#›</a:t>
            </a:fld>
            <a:endParaRPr lang="en-US"/>
          </a:p>
        </p:txBody>
      </p:sp>
    </p:spTree>
    <p:extLst>
      <p:ext uri="{BB962C8B-B14F-4D97-AF65-F5344CB8AC3E}">
        <p14:creationId xmlns:p14="http://schemas.microsoft.com/office/powerpoint/2010/main" val="1041553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8FDC64-EF56-5342-899D-37FA9009CAE6}"/>
              </a:ext>
            </a:extLst>
          </p:cNvPr>
          <p:cNvSpPr/>
          <p:nvPr/>
        </p:nvSpPr>
        <p:spPr>
          <a:xfrm>
            <a:off x="0" y="0"/>
            <a:ext cx="12192000" cy="6858000"/>
          </a:xfrm>
          <a:prstGeom prst="rect">
            <a:avLst/>
          </a:prstGeom>
          <a:solidFill>
            <a:schemeClr val="lt1">
              <a:alpha val="7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69A79938-90FE-BF49-BA27-848FBC760976}"/>
              </a:ext>
            </a:extLst>
          </p:cNvPr>
          <p:cNvSpPr txBox="1"/>
          <p:nvPr/>
        </p:nvSpPr>
        <p:spPr>
          <a:xfrm>
            <a:off x="2434558" y="1606624"/>
            <a:ext cx="7322884" cy="1938992"/>
          </a:xfrm>
          <a:prstGeom prst="rect">
            <a:avLst/>
          </a:prstGeom>
          <a:noFill/>
        </p:spPr>
        <p:txBody>
          <a:bodyPr wrap="square" rtlCol="0">
            <a:spAutoFit/>
          </a:bodyPr>
          <a:lstStyle/>
          <a:p>
            <a:pPr algn="ctr"/>
            <a:r>
              <a:rPr lang="en-US" sz="6000" dirty="0">
                <a:solidFill>
                  <a:srgbClr val="002060"/>
                </a:solidFill>
                <a:latin typeface="Arial Black" panose="020B0A04020102020204" pitchFamily="34" charset="0"/>
                <a:cs typeface="Arial" panose="020B0604020202020204" pitchFamily="34" charset="0"/>
              </a:rPr>
              <a:t>PRESENTATION</a:t>
            </a:r>
          </a:p>
          <a:p>
            <a:pPr algn="ctr"/>
            <a:r>
              <a:rPr lang="en-US" sz="6000" dirty="0">
                <a:solidFill>
                  <a:srgbClr val="002060"/>
                </a:solidFill>
                <a:latin typeface="Arial Black" panose="020B0A04020102020204" pitchFamily="34" charset="0"/>
                <a:cs typeface="Arial" panose="020B0604020202020204" pitchFamily="34" charset="0"/>
              </a:rPr>
              <a:t>TITLE</a:t>
            </a:r>
          </a:p>
        </p:txBody>
      </p:sp>
      <p:sp>
        <p:nvSpPr>
          <p:cNvPr id="5" name="TextBox 4">
            <a:extLst>
              <a:ext uri="{FF2B5EF4-FFF2-40B4-BE49-F238E27FC236}">
                <a16:creationId xmlns:a16="http://schemas.microsoft.com/office/drawing/2014/main" id="{E264A79A-08CA-C54D-AEAD-C85647286B40}"/>
              </a:ext>
            </a:extLst>
          </p:cNvPr>
          <p:cNvSpPr txBox="1"/>
          <p:nvPr/>
        </p:nvSpPr>
        <p:spPr>
          <a:xfrm>
            <a:off x="1524000" y="3680893"/>
            <a:ext cx="9144000" cy="523220"/>
          </a:xfrm>
          <a:prstGeom prst="rect">
            <a:avLst/>
          </a:prstGeom>
          <a:noFill/>
        </p:spPr>
        <p:txBody>
          <a:bodyPr wrap="square" rtlCol="0">
            <a:spAutoFit/>
          </a:bodyPr>
          <a:lstStyle/>
          <a:p>
            <a:pPr algn="ctr">
              <a:spcBef>
                <a:spcPts val="1200"/>
              </a:spcBef>
            </a:pPr>
            <a:r>
              <a:rPr lang="en-US" sz="2800" dirty="0">
                <a:latin typeface="Arial Narrow" panose="020B0606020202030204" pitchFamily="34" charset="0"/>
                <a:cs typeface="Arial" panose="020B0604020202020204" pitchFamily="34" charset="0"/>
              </a:rPr>
              <a:t>Date | Time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 y="0"/>
            <a:ext cx="12190512" cy="6858837"/>
          </a:xfrm>
          <a:prstGeom prst="rect">
            <a:avLst/>
          </a:prstGeom>
        </p:spPr>
      </p:pic>
    </p:spTree>
    <p:extLst>
      <p:ext uri="{BB962C8B-B14F-4D97-AF65-F5344CB8AC3E}">
        <p14:creationId xmlns:p14="http://schemas.microsoft.com/office/powerpoint/2010/main" val="312685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8FDC64-EF56-5342-899D-37FA9009CAE6}"/>
              </a:ext>
            </a:extLst>
          </p:cNvPr>
          <p:cNvSpPr/>
          <p:nvPr/>
        </p:nvSpPr>
        <p:spPr>
          <a:xfrm>
            <a:off x="0" y="0"/>
            <a:ext cx="12192000" cy="6858000"/>
          </a:xfrm>
          <a:prstGeom prst="rect">
            <a:avLst/>
          </a:prstGeom>
          <a:solidFill>
            <a:schemeClr val="lt1">
              <a:alpha val="7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69A79938-90FE-BF49-BA27-848FBC760976}"/>
              </a:ext>
            </a:extLst>
          </p:cNvPr>
          <p:cNvSpPr txBox="1"/>
          <p:nvPr/>
        </p:nvSpPr>
        <p:spPr>
          <a:xfrm>
            <a:off x="2434558" y="1606624"/>
            <a:ext cx="7322884" cy="1938992"/>
          </a:xfrm>
          <a:prstGeom prst="rect">
            <a:avLst/>
          </a:prstGeom>
          <a:noFill/>
        </p:spPr>
        <p:txBody>
          <a:bodyPr wrap="square" rtlCol="0">
            <a:spAutoFit/>
          </a:bodyPr>
          <a:lstStyle/>
          <a:p>
            <a:pPr algn="ctr"/>
            <a:r>
              <a:rPr lang="en-US" sz="6000" dirty="0">
                <a:solidFill>
                  <a:srgbClr val="002060"/>
                </a:solidFill>
                <a:latin typeface="Arial Black" panose="020B0A04020102020204" pitchFamily="34" charset="0"/>
                <a:cs typeface="Arial" panose="020B0604020202020204" pitchFamily="34" charset="0"/>
              </a:rPr>
              <a:t>PRESENTATION</a:t>
            </a:r>
          </a:p>
          <a:p>
            <a:pPr algn="ctr"/>
            <a:r>
              <a:rPr lang="en-US" sz="6000" dirty="0">
                <a:solidFill>
                  <a:srgbClr val="002060"/>
                </a:solidFill>
                <a:latin typeface="Arial Black" panose="020B0A04020102020204" pitchFamily="34" charset="0"/>
                <a:cs typeface="Arial" panose="020B0604020202020204" pitchFamily="34" charset="0"/>
              </a:rPr>
              <a:t>TITLE</a:t>
            </a:r>
          </a:p>
        </p:txBody>
      </p:sp>
      <p:sp>
        <p:nvSpPr>
          <p:cNvPr id="5" name="TextBox 4">
            <a:extLst>
              <a:ext uri="{FF2B5EF4-FFF2-40B4-BE49-F238E27FC236}">
                <a16:creationId xmlns:a16="http://schemas.microsoft.com/office/drawing/2014/main" id="{E264A79A-08CA-C54D-AEAD-C85647286B40}"/>
              </a:ext>
            </a:extLst>
          </p:cNvPr>
          <p:cNvSpPr txBox="1"/>
          <p:nvPr/>
        </p:nvSpPr>
        <p:spPr>
          <a:xfrm>
            <a:off x="1524000" y="3680893"/>
            <a:ext cx="9144000" cy="523220"/>
          </a:xfrm>
          <a:prstGeom prst="rect">
            <a:avLst/>
          </a:prstGeom>
          <a:noFill/>
        </p:spPr>
        <p:txBody>
          <a:bodyPr wrap="square" rtlCol="0">
            <a:spAutoFit/>
          </a:bodyPr>
          <a:lstStyle/>
          <a:p>
            <a:pPr algn="ctr">
              <a:spcBef>
                <a:spcPts val="1200"/>
              </a:spcBef>
            </a:pPr>
            <a:r>
              <a:rPr lang="en-US" sz="2800" dirty="0">
                <a:latin typeface="Arial Narrow" panose="020B0606020202030204" pitchFamily="34" charset="0"/>
                <a:cs typeface="Arial" panose="020B0604020202020204" pitchFamily="34" charset="0"/>
              </a:rPr>
              <a:t>Date | Time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 y="-837"/>
            <a:ext cx="12190512" cy="6858837"/>
          </a:xfrm>
          <a:prstGeom prst="rect">
            <a:avLst/>
          </a:prstGeom>
        </p:spPr>
      </p:pic>
    </p:spTree>
    <p:extLst>
      <p:ext uri="{BB962C8B-B14F-4D97-AF65-F5344CB8AC3E}">
        <p14:creationId xmlns:p14="http://schemas.microsoft.com/office/powerpoint/2010/main" val="154716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097D8-2A4A-9C45-B4CC-E8C878B80927}"/>
              </a:ext>
            </a:extLst>
          </p:cNvPr>
          <p:cNvSpPr txBox="1"/>
          <p:nvPr/>
        </p:nvSpPr>
        <p:spPr>
          <a:xfrm>
            <a:off x="2346872" y="2479038"/>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5" name="TextBox 4">
            <a:extLst>
              <a:ext uri="{FF2B5EF4-FFF2-40B4-BE49-F238E27FC236}">
                <a16:creationId xmlns:a16="http://schemas.microsoft.com/office/drawing/2014/main" id="{CBF4099D-9476-6147-889D-59EE4969ABB2}"/>
              </a:ext>
            </a:extLst>
          </p:cNvPr>
          <p:cNvSpPr txBox="1"/>
          <p:nvPr/>
        </p:nvSpPr>
        <p:spPr>
          <a:xfrm>
            <a:off x="5032295" y="2479038"/>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6" name="TextBox 5">
            <a:extLst>
              <a:ext uri="{FF2B5EF4-FFF2-40B4-BE49-F238E27FC236}">
                <a16:creationId xmlns:a16="http://schemas.microsoft.com/office/drawing/2014/main" id="{A218FB96-FABD-FC4C-8056-F98D4F82B0CD}"/>
              </a:ext>
            </a:extLst>
          </p:cNvPr>
          <p:cNvSpPr txBox="1"/>
          <p:nvPr/>
        </p:nvSpPr>
        <p:spPr>
          <a:xfrm>
            <a:off x="7717718" y="2479038"/>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9" name="Rectangle 8">
            <a:extLst>
              <a:ext uri="{FF2B5EF4-FFF2-40B4-BE49-F238E27FC236}">
                <a16:creationId xmlns:a16="http://schemas.microsoft.com/office/drawing/2014/main" id="{64AF09A0-50E6-7745-88CF-4C9301EDCBFC}"/>
              </a:ext>
            </a:extLst>
          </p:cNvPr>
          <p:cNvSpPr/>
          <p:nvPr/>
        </p:nvSpPr>
        <p:spPr>
          <a:xfrm>
            <a:off x="2346872" y="687492"/>
            <a:ext cx="2103120" cy="1645920"/>
          </a:xfrm>
          <a:prstGeom prst="rect">
            <a:avLst/>
          </a:prstGeom>
          <a:blipFill>
            <a:blip r:embed="rId4">
              <a:extLst>
                <a:ext uri="{28A0092B-C50C-407E-A947-70E740481C1C}">
                  <a14:useLocalDpi xmlns:a14="http://schemas.microsoft.com/office/drawing/2010/main"/>
                </a:ext>
              </a:extLst>
            </a:blip>
            <a:stretch>
              <a:fillRect/>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52E617-6C9B-064E-BE4E-DFC72B0C8419}"/>
              </a:ext>
            </a:extLst>
          </p:cNvPr>
          <p:cNvSpPr/>
          <p:nvPr/>
        </p:nvSpPr>
        <p:spPr>
          <a:xfrm>
            <a:off x="5031783" y="687492"/>
            <a:ext cx="2103120" cy="1645920"/>
          </a:xfrm>
          <a:prstGeom prst="rect">
            <a:avLst/>
          </a:prstGeom>
          <a:blipFill>
            <a:blip r:embed="rId5">
              <a:extLst>
                <a:ext uri="{28A0092B-C50C-407E-A947-70E740481C1C}">
                  <a14:useLocalDpi xmlns:a14="http://schemas.microsoft.com/office/drawing/2010/main"/>
                </a:ext>
              </a:extLst>
            </a:blip>
            <a:stretch>
              <a:fillRect/>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AE74A93-2141-3E4E-927A-2BC95BFFAF29}"/>
              </a:ext>
            </a:extLst>
          </p:cNvPr>
          <p:cNvSpPr/>
          <p:nvPr/>
        </p:nvSpPr>
        <p:spPr>
          <a:xfrm>
            <a:off x="7717462" y="685800"/>
            <a:ext cx="2103120" cy="1645920"/>
          </a:xfrm>
          <a:prstGeom prst="rect">
            <a:avLst/>
          </a:prstGeom>
          <a:blipFill>
            <a:blip r:embed="rId6">
              <a:extLst>
                <a:ext uri="{28A0092B-C50C-407E-A947-70E740481C1C}">
                  <a14:useLocalDpi xmlns:a14="http://schemas.microsoft.com/office/drawing/2010/main"/>
                </a:ext>
              </a:extLst>
            </a:blip>
            <a:stretch>
              <a:fillRect t="103"/>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D13B1B-F619-4A40-A1D6-CCC07E1B2B67}"/>
              </a:ext>
            </a:extLst>
          </p:cNvPr>
          <p:cNvSpPr/>
          <p:nvPr/>
        </p:nvSpPr>
        <p:spPr>
          <a:xfrm>
            <a:off x="0" y="-13252"/>
            <a:ext cx="12192000" cy="164435"/>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20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64A79A-08CA-C54D-AEAD-C85647286B40}"/>
              </a:ext>
            </a:extLst>
          </p:cNvPr>
          <p:cNvSpPr txBox="1"/>
          <p:nvPr/>
        </p:nvSpPr>
        <p:spPr>
          <a:xfrm>
            <a:off x="1662312" y="285294"/>
            <a:ext cx="8083604" cy="646331"/>
          </a:xfrm>
          <a:prstGeom prst="rect">
            <a:avLst/>
          </a:prstGeom>
          <a:noFill/>
        </p:spPr>
        <p:txBody>
          <a:bodyPr wrap="square" rtlCol="0">
            <a:spAutoFit/>
          </a:bodyPr>
          <a:lstStyle/>
          <a:p>
            <a:pPr lvl="1"/>
            <a:r>
              <a:rPr lang="en-US" sz="3600" dirty="0">
                <a:solidFill>
                  <a:srgbClr val="001B50"/>
                </a:solidFill>
                <a:latin typeface="Arial Black" panose="020B0A04020102020204" pitchFamily="34" charset="0"/>
                <a:cs typeface="Arial" panose="020B0604020202020204" pitchFamily="34" charset="0"/>
              </a:rPr>
              <a:t>TEXT/BULLET POINT SLIDE</a:t>
            </a:r>
          </a:p>
        </p:txBody>
      </p:sp>
      <p:cxnSp>
        <p:nvCxnSpPr>
          <p:cNvPr id="6" name="Straight Connector 5"/>
          <p:cNvCxnSpPr/>
          <p:nvPr/>
        </p:nvCxnSpPr>
        <p:spPr>
          <a:xfrm>
            <a:off x="2230932" y="1016032"/>
            <a:ext cx="7514985" cy="0"/>
          </a:xfrm>
          <a:prstGeom prst="line">
            <a:avLst/>
          </a:prstGeom>
          <a:ln>
            <a:solidFill>
              <a:srgbClr val="E4A91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30931" y="1277085"/>
            <a:ext cx="7514986" cy="4524315"/>
          </a:xfrm>
          <a:prstGeom prst="rect">
            <a:avLst/>
          </a:prstGeom>
        </p:spPr>
        <p:txBody>
          <a:bodyPr wrap="square">
            <a:spAutoFit/>
          </a:bodyPr>
          <a:lstStyle/>
          <a:p>
            <a:pPr marL="342900" indent="-342900">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1</a:t>
            </a:r>
          </a:p>
          <a:p>
            <a:pPr marL="800100" lvl="1" indent="-342900">
              <a:buClr>
                <a:srgbClr val="001B50"/>
              </a:buClr>
              <a:buFont typeface="Arial" panose="020B0604020202020204" pitchFamily="34" charset="0"/>
              <a:buChar char="•"/>
            </a:pPr>
            <a:r>
              <a:rPr lang="en-US" dirty="0">
                <a:latin typeface="Arial Narrow" panose="020B0606020202030204" pitchFamily="34" charset="0"/>
              </a:rPr>
              <a:t>Ed ma </a:t>
            </a:r>
            <a:r>
              <a:rPr lang="en-US" dirty="0" err="1">
                <a:latin typeface="Arial Narrow" panose="020B0606020202030204" pitchFamily="34" charset="0"/>
              </a:rPr>
              <a:t>volest</a:t>
            </a:r>
            <a:r>
              <a:rPr lang="en-US" dirty="0">
                <a:latin typeface="Arial Narrow" panose="020B0606020202030204" pitchFamily="34" charset="0"/>
              </a:rPr>
              <a:t> </a:t>
            </a:r>
            <a:r>
              <a:rPr lang="en-US" dirty="0" err="1">
                <a:latin typeface="Arial Narrow" panose="020B0606020202030204" pitchFamily="34" charset="0"/>
              </a:rPr>
              <a:t>harumet</a:t>
            </a:r>
            <a:r>
              <a:rPr lang="en-US" dirty="0">
                <a:latin typeface="Arial Narrow" panose="020B0606020202030204" pitchFamily="34" charset="0"/>
              </a:rPr>
              <a:t> que dis </a:t>
            </a:r>
            <a:r>
              <a:rPr lang="en-US" dirty="0" err="1">
                <a:latin typeface="Arial Narrow" panose="020B0606020202030204" pitchFamily="34" charset="0"/>
              </a:rPr>
              <a:t>nonsenienis</a:t>
            </a:r>
            <a:r>
              <a:rPr lang="en-US" dirty="0">
                <a:latin typeface="Arial Narrow" panose="020B0606020202030204" pitchFamily="34" charset="0"/>
              </a:rPr>
              <a:t> </a:t>
            </a:r>
            <a:r>
              <a:rPr lang="en-US" dirty="0" err="1">
                <a:latin typeface="Arial Narrow" panose="020B0606020202030204" pitchFamily="34" charset="0"/>
              </a:rPr>
              <a:t>exceribus</a:t>
            </a:r>
            <a:r>
              <a:rPr lang="en-US" dirty="0">
                <a:latin typeface="Arial Narrow" panose="020B0606020202030204" pitchFamily="34" charset="0"/>
              </a:rPr>
              <a:t>, </a:t>
            </a:r>
            <a:r>
              <a:rPr lang="en-US" dirty="0" err="1">
                <a:latin typeface="Arial Narrow" panose="020B0606020202030204" pitchFamily="34" charset="0"/>
              </a:rPr>
              <a:t>conessita</a:t>
            </a:r>
            <a:r>
              <a:rPr lang="en-US" dirty="0">
                <a:latin typeface="Arial Narrow" panose="020B0606020202030204" pitchFamily="34" charset="0"/>
              </a:rPr>
              <a:t> </a:t>
            </a:r>
            <a:r>
              <a:rPr lang="en-US" dirty="0" err="1">
                <a:latin typeface="Arial Narrow" panose="020B0606020202030204" pitchFamily="34" charset="0"/>
              </a:rPr>
              <a:t>illa</a:t>
            </a:r>
            <a:r>
              <a:rPr lang="en-US" dirty="0">
                <a:latin typeface="Arial Narrow" panose="020B0606020202030204" pitchFamily="34" charset="0"/>
              </a:rPr>
              <a:t> </a:t>
            </a:r>
            <a:r>
              <a:rPr lang="en-US" dirty="0" err="1">
                <a:latin typeface="Arial Narrow" panose="020B0606020202030204" pitchFamily="34" charset="0"/>
              </a:rPr>
              <a:t>volorep</a:t>
            </a:r>
            <a:r>
              <a:rPr lang="en-US" dirty="0">
                <a:latin typeface="Arial Narrow" panose="020B0606020202030204" pitchFamily="34" charset="0"/>
              </a:rPr>
              <a:t> </a:t>
            </a:r>
            <a:r>
              <a:rPr lang="en-US" dirty="0" err="1">
                <a:latin typeface="Arial Narrow" panose="020B0606020202030204" pitchFamily="34" charset="0"/>
              </a:rPr>
              <a:t>erchicipsam</a:t>
            </a:r>
            <a:r>
              <a:rPr lang="en-US" dirty="0">
                <a:latin typeface="Arial Narrow" panose="020B0606020202030204" pitchFamily="34" charset="0"/>
              </a:rPr>
              <a:t> </a:t>
            </a:r>
            <a:r>
              <a:rPr lang="en-US" dirty="0" err="1">
                <a:latin typeface="Arial Narrow" panose="020B0606020202030204" pitchFamily="34" charset="0"/>
              </a:rPr>
              <a:t>quunti</a:t>
            </a:r>
            <a:r>
              <a:rPr lang="en-US" dirty="0">
                <a:latin typeface="Arial Narrow" panose="020B0606020202030204" pitchFamily="34" charset="0"/>
              </a:rPr>
              <a:t> </a:t>
            </a:r>
            <a:r>
              <a:rPr lang="en-US" dirty="0" err="1">
                <a:latin typeface="Arial Narrow" panose="020B0606020202030204" pitchFamily="34" charset="0"/>
              </a:rPr>
              <a:t>optat</a:t>
            </a:r>
            <a:r>
              <a:rPr lang="en-US" dirty="0">
                <a:latin typeface="Arial Narrow" panose="020B0606020202030204" pitchFamily="34" charset="0"/>
              </a:rPr>
              <a:t>.</a:t>
            </a:r>
          </a:p>
          <a:p>
            <a:pPr marL="342900" indent="-342900">
              <a:lnSpc>
                <a:spcPct val="200000"/>
              </a:lnSpc>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2</a:t>
            </a:r>
          </a:p>
          <a:p>
            <a:pPr marL="800100" lvl="1" indent="-342900">
              <a:buClr>
                <a:srgbClr val="001B50"/>
              </a:buClr>
              <a:buFont typeface="Arial" panose="020B0604020202020204" pitchFamily="34" charset="0"/>
              <a:buChar char="•"/>
            </a:pPr>
            <a:r>
              <a:rPr lang="en-US" dirty="0" err="1">
                <a:latin typeface="Arial Narrow" panose="020B0606020202030204" pitchFamily="34" charset="0"/>
              </a:rPr>
              <a:t>Ihit</a:t>
            </a:r>
            <a:r>
              <a:rPr lang="en-US" dirty="0">
                <a:latin typeface="Arial Narrow" panose="020B0606020202030204" pitchFamily="34" charset="0"/>
              </a:rPr>
              <a:t>, </a:t>
            </a:r>
            <a:r>
              <a:rPr lang="en-US" dirty="0" err="1">
                <a:latin typeface="Arial Narrow" panose="020B0606020202030204" pitchFamily="34" charset="0"/>
              </a:rPr>
              <a:t>tem</a:t>
            </a:r>
            <a:r>
              <a:rPr lang="en-US" dirty="0">
                <a:latin typeface="Arial Narrow" panose="020B0606020202030204" pitchFamily="34" charset="0"/>
              </a:rPr>
              <a:t> </a:t>
            </a:r>
            <a:r>
              <a:rPr lang="en-US" dirty="0" err="1">
                <a:latin typeface="Arial Narrow" panose="020B0606020202030204" pitchFamily="34" charset="0"/>
              </a:rPr>
              <a:t>volesti</a:t>
            </a:r>
            <a:r>
              <a:rPr lang="en-US" dirty="0">
                <a:latin typeface="Arial Narrow" panose="020B0606020202030204" pitchFamily="34" charset="0"/>
              </a:rPr>
              <a:t> vent </a:t>
            </a:r>
            <a:r>
              <a:rPr lang="en-US" dirty="0" err="1">
                <a:latin typeface="Arial Narrow" panose="020B0606020202030204" pitchFamily="34" charset="0"/>
              </a:rPr>
              <a:t>hilique</a:t>
            </a:r>
            <a:r>
              <a:rPr lang="en-US" dirty="0">
                <a:latin typeface="Arial Narrow" panose="020B0606020202030204" pitchFamily="34" charset="0"/>
              </a:rPr>
              <a:t> con </a:t>
            </a:r>
            <a:r>
              <a:rPr lang="en-US" dirty="0" err="1">
                <a:latin typeface="Arial Narrow" panose="020B0606020202030204" pitchFamily="34" charset="0"/>
              </a:rPr>
              <a:t>eum</a:t>
            </a:r>
            <a:r>
              <a:rPr lang="en-US" dirty="0">
                <a:latin typeface="Arial Narrow" panose="020B0606020202030204" pitchFamily="34" charset="0"/>
              </a:rPr>
              <a:t> </a:t>
            </a:r>
            <a:r>
              <a:rPr lang="en-US" dirty="0" err="1">
                <a:latin typeface="Arial Narrow" panose="020B0606020202030204" pitchFamily="34" charset="0"/>
              </a:rPr>
              <a:t>facimet</a:t>
            </a:r>
            <a:r>
              <a:rPr lang="en-US" dirty="0">
                <a:latin typeface="Arial Narrow" panose="020B0606020202030204" pitchFamily="34" charset="0"/>
              </a:rPr>
              <a:t> rem </a:t>
            </a:r>
            <a:r>
              <a:rPr lang="en-US" dirty="0" err="1">
                <a:latin typeface="Arial Narrow" panose="020B0606020202030204" pitchFamily="34" charset="0"/>
              </a:rPr>
              <a:t>volupiti</a:t>
            </a:r>
            <a:r>
              <a:rPr lang="en-US" dirty="0">
                <a:latin typeface="Arial Narrow" panose="020B0606020202030204" pitchFamily="34" charset="0"/>
              </a:rPr>
              <a:t> </a:t>
            </a:r>
            <a:r>
              <a:rPr lang="en-US" dirty="0" err="1">
                <a:latin typeface="Arial Narrow" panose="020B0606020202030204" pitchFamily="34" charset="0"/>
              </a:rPr>
              <a:t>si</a:t>
            </a:r>
            <a:r>
              <a:rPr lang="en-US" dirty="0">
                <a:latin typeface="Arial Narrow" panose="020B0606020202030204" pitchFamily="34" charset="0"/>
              </a:rPr>
              <a:t> </a:t>
            </a:r>
            <a:r>
              <a:rPr lang="en-US" dirty="0" err="1">
                <a:latin typeface="Arial Narrow" panose="020B0606020202030204" pitchFamily="34" charset="0"/>
              </a:rPr>
              <a:t>nos</a:t>
            </a:r>
            <a:r>
              <a:rPr lang="en-US" dirty="0">
                <a:latin typeface="Arial Narrow" panose="020B0606020202030204" pitchFamily="34" charset="0"/>
              </a:rPr>
              <a:t> </a:t>
            </a:r>
            <a:r>
              <a:rPr lang="en-US" dirty="0" err="1">
                <a:latin typeface="Arial Narrow" panose="020B0606020202030204" pitchFamily="34" charset="0"/>
              </a:rPr>
              <a:t>dolenim</a:t>
            </a:r>
            <a:r>
              <a:rPr lang="en-US" dirty="0">
                <a:latin typeface="Arial Narrow" panose="020B0606020202030204" pitchFamily="34" charset="0"/>
              </a:rPr>
              <a:t> </a:t>
            </a:r>
            <a:r>
              <a:rPr lang="en-US" dirty="0" err="1">
                <a:latin typeface="Arial Narrow" panose="020B0606020202030204" pitchFamily="34" charset="0"/>
              </a:rPr>
              <a:t>usanis</a:t>
            </a:r>
            <a:r>
              <a:rPr lang="en-US" dirty="0">
                <a:latin typeface="Arial Narrow" panose="020B0606020202030204" pitchFamily="34" charset="0"/>
              </a:rPr>
              <a:t> </a:t>
            </a:r>
            <a:r>
              <a:rPr lang="en-US" dirty="0" err="1">
                <a:latin typeface="Arial Narrow" panose="020B0606020202030204" pitchFamily="34" charset="0"/>
              </a:rPr>
              <a:t>eos</a:t>
            </a:r>
            <a:r>
              <a:rPr lang="en-US" dirty="0">
                <a:latin typeface="Arial Narrow" panose="020B0606020202030204" pitchFamily="34" charset="0"/>
              </a:rPr>
              <a:t> </a:t>
            </a:r>
            <a:r>
              <a:rPr lang="en-US" dirty="0" err="1">
                <a:latin typeface="Arial Narrow" panose="020B0606020202030204" pitchFamily="34" charset="0"/>
              </a:rPr>
              <a:t>dolluptatur</a:t>
            </a:r>
            <a:r>
              <a:rPr lang="en-US" dirty="0">
                <a:latin typeface="Arial Narrow" panose="020B0606020202030204" pitchFamily="34" charset="0"/>
              </a:rPr>
              <a:t> arum </a:t>
            </a:r>
            <a:r>
              <a:rPr lang="en-US" dirty="0" err="1">
                <a:latin typeface="Arial Narrow" panose="020B0606020202030204" pitchFamily="34" charset="0"/>
              </a:rPr>
              <a:t>si</a:t>
            </a:r>
            <a:r>
              <a:rPr lang="en-US" dirty="0">
                <a:latin typeface="Arial Narrow" panose="020B0606020202030204" pitchFamily="34" charset="0"/>
              </a:rPr>
              <a:t> </a:t>
            </a:r>
            <a:r>
              <a:rPr lang="en-US" dirty="0" err="1">
                <a:latin typeface="Arial Narrow" panose="020B0606020202030204" pitchFamily="34" charset="0"/>
              </a:rPr>
              <a:t>nam</a:t>
            </a:r>
            <a:r>
              <a:rPr lang="en-US" dirty="0">
                <a:latin typeface="Arial Narrow" panose="020B0606020202030204" pitchFamily="34" charset="0"/>
              </a:rPr>
              <a:t> dem quid </a:t>
            </a:r>
            <a:r>
              <a:rPr lang="en-US" dirty="0" err="1">
                <a:latin typeface="Arial Narrow" panose="020B0606020202030204" pitchFamily="34" charset="0"/>
              </a:rPr>
              <a:t>magnam</a:t>
            </a:r>
            <a:r>
              <a:rPr lang="en-US" dirty="0">
                <a:latin typeface="Arial Narrow" panose="020B0606020202030204" pitchFamily="34" charset="0"/>
              </a:rPr>
              <a:t> </a:t>
            </a:r>
            <a:r>
              <a:rPr lang="en-US" dirty="0" err="1">
                <a:latin typeface="Arial Narrow" panose="020B0606020202030204" pitchFamily="34" charset="0"/>
              </a:rPr>
              <a:t>aut</a:t>
            </a:r>
            <a:r>
              <a:rPr lang="en-US" dirty="0">
                <a:latin typeface="Arial Narrow" panose="020B0606020202030204" pitchFamily="34" charset="0"/>
              </a:rPr>
              <a:t> </a:t>
            </a:r>
            <a:r>
              <a:rPr lang="en-US" dirty="0" err="1">
                <a:latin typeface="Arial Narrow" panose="020B0606020202030204" pitchFamily="34" charset="0"/>
              </a:rPr>
              <a:t>volende</a:t>
            </a:r>
            <a:r>
              <a:rPr lang="en-US" dirty="0">
                <a:latin typeface="Arial Narrow" panose="020B0606020202030204" pitchFamily="34" charset="0"/>
              </a:rPr>
              <a:t> </a:t>
            </a:r>
            <a:r>
              <a:rPr lang="en-US" dirty="0" err="1">
                <a:latin typeface="Arial Narrow" panose="020B0606020202030204" pitchFamily="34" charset="0"/>
              </a:rPr>
              <a:t>lliqui</a:t>
            </a:r>
            <a:r>
              <a:rPr lang="en-US" dirty="0">
                <a:latin typeface="Arial Narrow" panose="020B0606020202030204" pitchFamily="34" charset="0"/>
              </a:rPr>
              <a:t> </a:t>
            </a:r>
            <a:r>
              <a:rPr lang="en-US" dirty="0" err="1">
                <a:latin typeface="Arial Narrow" panose="020B0606020202030204" pitchFamily="34" charset="0"/>
              </a:rPr>
              <a:t>omnima</a:t>
            </a:r>
            <a:r>
              <a:rPr lang="en-US" dirty="0">
                <a:latin typeface="Arial Narrow" panose="020B0606020202030204" pitchFamily="34" charset="0"/>
              </a:rPr>
              <a:t> </a:t>
            </a:r>
            <a:r>
              <a:rPr lang="en-US" dirty="0" err="1">
                <a:latin typeface="Arial Narrow" panose="020B0606020202030204" pitchFamily="34" charset="0"/>
              </a:rPr>
              <a:t>imollab</a:t>
            </a:r>
            <a:r>
              <a:rPr lang="en-US" dirty="0">
                <a:latin typeface="Arial Narrow" panose="020B0606020202030204" pitchFamily="34" charset="0"/>
              </a:rPr>
              <a:t> </a:t>
            </a:r>
            <a:r>
              <a:rPr lang="en-US" dirty="0" err="1">
                <a:latin typeface="Arial Narrow" panose="020B0606020202030204" pitchFamily="34" charset="0"/>
              </a:rPr>
              <a:t>oreperit</a:t>
            </a:r>
            <a:r>
              <a:rPr lang="en-US" dirty="0">
                <a:latin typeface="Arial Narrow" panose="020B0606020202030204" pitchFamily="34" charset="0"/>
              </a:rPr>
              <a:t> </a:t>
            </a:r>
            <a:r>
              <a:rPr lang="en-US" dirty="0" err="1">
                <a:latin typeface="Arial Narrow" panose="020B0606020202030204" pitchFamily="34" charset="0"/>
              </a:rPr>
              <a:t>imosam</a:t>
            </a:r>
            <a:r>
              <a:rPr lang="en-US" dirty="0">
                <a:latin typeface="Arial Narrow" panose="020B0606020202030204" pitchFamily="34" charset="0"/>
              </a:rPr>
              <a:t>, </a:t>
            </a:r>
            <a:r>
              <a:rPr lang="en-US" dirty="0" err="1">
                <a:latin typeface="Arial Narrow" panose="020B0606020202030204" pitchFamily="34" charset="0"/>
              </a:rPr>
              <a:t>iusdam</a:t>
            </a:r>
            <a:r>
              <a:rPr lang="en-US" dirty="0">
                <a:latin typeface="Arial Narrow" panose="020B0606020202030204" pitchFamily="34" charset="0"/>
              </a:rPr>
              <a:t> </a:t>
            </a:r>
            <a:r>
              <a:rPr lang="en-US" dirty="0" err="1">
                <a:latin typeface="Arial Narrow" panose="020B0606020202030204" pitchFamily="34" charset="0"/>
              </a:rPr>
              <a:t>acculparum</a:t>
            </a:r>
            <a:r>
              <a:rPr lang="en-US" dirty="0">
                <a:latin typeface="Arial Narrow" panose="020B0606020202030204" pitchFamily="34" charset="0"/>
              </a:rPr>
              <a:t> </a:t>
            </a:r>
            <a:r>
              <a:rPr lang="en-US" dirty="0" err="1">
                <a:latin typeface="Arial Narrow" panose="020B0606020202030204" pitchFamily="34" charset="0"/>
              </a:rPr>
              <a:t>aut</a:t>
            </a:r>
            <a:r>
              <a:rPr lang="en-US" dirty="0">
                <a:latin typeface="Arial Narrow" panose="020B0606020202030204" pitchFamily="34" charset="0"/>
              </a:rPr>
              <a:t> qui </a:t>
            </a:r>
            <a:r>
              <a:rPr lang="en-US" dirty="0" err="1">
                <a:latin typeface="Arial Narrow" panose="020B0606020202030204" pitchFamily="34" charset="0"/>
              </a:rPr>
              <a:t>utem</a:t>
            </a:r>
            <a:r>
              <a:rPr lang="en-US" dirty="0">
                <a:latin typeface="Arial Narrow" panose="020B0606020202030204" pitchFamily="34" charset="0"/>
              </a:rPr>
              <a:t> </a:t>
            </a:r>
            <a:r>
              <a:rPr lang="en-US" dirty="0" err="1">
                <a:latin typeface="Arial Narrow" panose="020B0606020202030204" pitchFamily="34" charset="0"/>
              </a:rPr>
              <a:t>lacerunt</a:t>
            </a:r>
            <a:r>
              <a:rPr lang="en-US" dirty="0">
                <a:latin typeface="Arial Narrow" panose="020B0606020202030204" pitchFamily="34" charset="0"/>
              </a:rPr>
              <a:t> </a:t>
            </a:r>
            <a:r>
              <a:rPr lang="en-US" dirty="0" err="1">
                <a:latin typeface="Arial Narrow" panose="020B0606020202030204" pitchFamily="34" charset="0"/>
              </a:rPr>
              <a:t>eostet</a:t>
            </a:r>
            <a:r>
              <a:rPr lang="en-US" dirty="0">
                <a:latin typeface="Arial Narrow" panose="020B0606020202030204" pitchFamily="34" charset="0"/>
              </a:rPr>
              <a:t> </a:t>
            </a:r>
            <a:r>
              <a:rPr lang="en-US" dirty="0" err="1">
                <a:latin typeface="Arial Narrow" panose="020B0606020202030204" pitchFamily="34" charset="0"/>
              </a:rPr>
              <a:t>moditat</a:t>
            </a:r>
            <a:r>
              <a:rPr lang="en-US" dirty="0">
                <a:latin typeface="Arial Narrow" panose="020B0606020202030204" pitchFamily="34" charset="0"/>
              </a:rPr>
              <a:t> </a:t>
            </a:r>
            <a:r>
              <a:rPr lang="en-US" dirty="0" err="1">
                <a:latin typeface="Arial Narrow" panose="020B0606020202030204" pitchFamily="34" charset="0"/>
              </a:rPr>
              <a:t>uribus</a:t>
            </a:r>
            <a:r>
              <a:rPr lang="en-US" dirty="0">
                <a:latin typeface="Arial Narrow" panose="020B0606020202030204" pitchFamily="34" charset="0"/>
              </a:rPr>
              <a:t> </a:t>
            </a:r>
            <a:r>
              <a:rPr lang="en-US" dirty="0" err="1">
                <a:latin typeface="Arial Narrow" panose="020B0606020202030204" pitchFamily="34" charset="0"/>
              </a:rPr>
              <a:t>eium</a:t>
            </a:r>
            <a:r>
              <a:rPr lang="en-US" dirty="0">
                <a:latin typeface="Arial Narrow" panose="020B0606020202030204" pitchFamily="34" charset="0"/>
              </a:rPr>
              <a:t> </a:t>
            </a:r>
            <a:r>
              <a:rPr lang="en-US" dirty="0" err="1">
                <a:latin typeface="Arial Narrow" panose="020B0606020202030204" pitchFamily="34" charset="0"/>
              </a:rPr>
              <a:t>elis</a:t>
            </a:r>
            <a:r>
              <a:rPr lang="en-US" dirty="0">
                <a:latin typeface="Arial Narrow" panose="020B0606020202030204" pitchFamily="34" charset="0"/>
              </a:rPr>
              <a:t> </a:t>
            </a:r>
            <a:r>
              <a:rPr lang="en-US" dirty="0" err="1">
                <a:latin typeface="Arial Narrow" panose="020B0606020202030204" pitchFamily="34" charset="0"/>
              </a:rPr>
              <a:t>magnatur</a:t>
            </a:r>
            <a:r>
              <a:rPr lang="en-US" dirty="0">
                <a:latin typeface="Arial Narrow" panose="020B0606020202030204" pitchFamily="34" charset="0"/>
              </a:rPr>
              <a:t>? </a:t>
            </a:r>
          </a:p>
          <a:p>
            <a:pPr marL="342900" indent="-342900">
              <a:lnSpc>
                <a:spcPct val="200000"/>
              </a:lnSpc>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3</a:t>
            </a:r>
          </a:p>
          <a:p>
            <a:pPr marL="800100" lvl="1" indent="-342900">
              <a:buClr>
                <a:srgbClr val="001B50"/>
              </a:buClr>
              <a:buFont typeface="Arial" panose="020B0604020202020204" pitchFamily="34" charset="0"/>
              <a:buChar char="•"/>
            </a:pPr>
            <a:r>
              <a:rPr lang="en-US" dirty="0" err="1">
                <a:latin typeface="Arial Narrow" panose="020B0606020202030204" pitchFamily="34" charset="0"/>
              </a:rPr>
              <a:t>Ocientist</a:t>
            </a:r>
            <a:r>
              <a:rPr lang="en-US" dirty="0">
                <a:latin typeface="Arial Narrow" panose="020B0606020202030204" pitchFamily="34" charset="0"/>
              </a:rPr>
              <a:t>, at </a:t>
            </a:r>
            <a:r>
              <a:rPr lang="en-US" dirty="0" err="1">
                <a:latin typeface="Arial Narrow" panose="020B0606020202030204" pitchFamily="34" charset="0"/>
              </a:rPr>
              <a:t>velenimus</a:t>
            </a:r>
            <a:r>
              <a:rPr lang="en-US" dirty="0">
                <a:latin typeface="Arial Narrow" panose="020B0606020202030204" pitchFamily="34" charset="0"/>
              </a:rPr>
              <a:t> </a:t>
            </a:r>
            <a:r>
              <a:rPr lang="en-US" dirty="0" err="1">
                <a:latin typeface="Arial Narrow" panose="020B0606020202030204" pitchFamily="34" charset="0"/>
              </a:rPr>
              <a:t>molorio</a:t>
            </a:r>
            <a:r>
              <a:rPr lang="en-US" dirty="0">
                <a:latin typeface="Arial Narrow" panose="020B0606020202030204" pitchFamily="34" charset="0"/>
              </a:rPr>
              <a:t> et </a:t>
            </a:r>
            <a:r>
              <a:rPr lang="en-US" dirty="0" err="1">
                <a:latin typeface="Arial Narrow" panose="020B0606020202030204" pitchFamily="34" charset="0"/>
              </a:rPr>
              <a:t>fuga</a:t>
            </a:r>
            <a:r>
              <a:rPr lang="en-US" dirty="0">
                <a:latin typeface="Arial Narrow" panose="020B0606020202030204" pitchFamily="34" charset="0"/>
              </a:rPr>
              <a:t>. </a:t>
            </a:r>
            <a:r>
              <a:rPr lang="en-US" dirty="0" err="1">
                <a:latin typeface="Arial Narrow" panose="020B0606020202030204" pitchFamily="34" charset="0"/>
              </a:rPr>
              <a:t>Itas</a:t>
            </a:r>
            <a:r>
              <a:rPr lang="en-US" dirty="0">
                <a:latin typeface="Arial Narrow" panose="020B0606020202030204" pitchFamily="34" charset="0"/>
              </a:rPr>
              <a:t> </a:t>
            </a:r>
            <a:r>
              <a:rPr lang="en-US" dirty="0" err="1">
                <a:latin typeface="Arial Narrow" panose="020B0606020202030204" pitchFamily="34" charset="0"/>
              </a:rPr>
              <a:t>endi</a:t>
            </a:r>
            <a:r>
              <a:rPr lang="en-US" dirty="0">
                <a:latin typeface="Arial Narrow" panose="020B0606020202030204" pitchFamily="34" charset="0"/>
              </a:rPr>
              <a:t> </a:t>
            </a:r>
            <a:r>
              <a:rPr lang="en-US" dirty="0" err="1">
                <a:latin typeface="Arial Narrow" panose="020B0606020202030204" pitchFamily="34" charset="0"/>
              </a:rPr>
              <a:t>corrunt</a:t>
            </a:r>
            <a:r>
              <a:rPr lang="en-US" dirty="0">
                <a:latin typeface="Arial Narrow" panose="020B0606020202030204" pitchFamily="34" charset="0"/>
              </a:rPr>
              <a:t> </a:t>
            </a:r>
            <a:r>
              <a:rPr lang="en-US" dirty="0" err="1">
                <a:latin typeface="Arial Narrow" panose="020B0606020202030204" pitchFamily="34" charset="0"/>
              </a:rPr>
              <a:t>velecab</a:t>
            </a:r>
            <a:r>
              <a:rPr lang="en-US" dirty="0">
                <a:latin typeface="Arial Narrow" panose="020B0606020202030204" pitchFamily="34" charset="0"/>
              </a:rPr>
              <a:t> ipsum </a:t>
            </a:r>
            <a:r>
              <a:rPr lang="en-US" dirty="0" err="1">
                <a:latin typeface="Arial Narrow" panose="020B0606020202030204" pitchFamily="34" charset="0"/>
              </a:rPr>
              <a:t>est</a:t>
            </a:r>
            <a:r>
              <a:rPr lang="en-US" dirty="0">
                <a:latin typeface="Arial Narrow" panose="020B0606020202030204" pitchFamily="34" charset="0"/>
              </a:rPr>
              <a:t>, </a:t>
            </a:r>
            <a:r>
              <a:rPr lang="en-US" dirty="0" err="1">
                <a:latin typeface="Arial Narrow" panose="020B0606020202030204" pitchFamily="34" charset="0"/>
              </a:rPr>
              <a:t>temquid</a:t>
            </a:r>
            <a:r>
              <a:rPr lang="en-US" dirty="0">
                <a:latin typeface="Arial Narrow" panose="020B0606020202030204" pitchFamily="34" charset="0"/>
              </a:rPr>
              <a:t> mod </a:t>
            </a:r>
            <a:r>
              <a:rPr lang="en-US" dirty="0" err="1">
                <a:latin typeface="Arial Narrow" panose="020B0606020202030204" pitchFamily="34" charset="0"/>
              </a:rPr>
              <a:t>molorae</a:t>
            </a:r>
            <a:r>
              <a:rPr lang="en-US" dirty="0">
                <a:latin typeface="Arial Narrow" panose="020B0606020202030204" pitchFamily="34" charset="0"/>
              </a:rPr>
              <a:t> res </a:t>
            </a:r>
            <a:r>
              <a:rPr lang="en-US" dirty="0" err="1">
                <a:latin typeface="Arial Narrow" panose="020B0606020202030204" pitchFamily="34" charset="0"/>
              </a:rPr>
              <a:t>aut</a:t>
            </a:r>
            <a:r>
              <a:rPr lang="en-US" dirty="0">
                <a:latin typeface="Arial Narrow" panose="020B0606020202030204" pitchFamily="34" charset="0"/>
              </a:rPr>
              <a:t> </a:t>
            </a:r>
            <a:r>
              <a:rPr lang="en-US" dirty="0" err="1">
                <a:latin typeface="Arial Narrow" panose="020B0606020202030204" pitchFamily="34" charset="0"/>
              </a:rPr>
              <a:t>quia</a:t>
            </a:r>
            <a:r>
              <a:rPr lang="en-US" dirty="0">
                <a:latin typeface="Arial Narrow" panose="020B0606020202030204" pitchFamily="34" charset="0"/>
              </a:rPr>
              <a:t> </a:t>
            </a:r>
            <a:r>
              <a:rPr lang="en-US" dirty="0" err="1">
                <a:latin typeface="Arial Narrow" panose="020B0606020202030204" pitchFamily="34" charset="0"/>
              </a:rPr>
              <a:t>volorpo</a:t>
            </a:r>
            <a:r>
              <a:rPr lang="en-US" dirty="0">
                <a:latin typeface="Arial Narrow" panose="020B0606020202030204" pitchFamily="34" charset="0"/>
              </a:rPr>
              <a:t> </a:t>
            </a:r>
            <a:r>
              <a:rPr lang="en-US" dirty="0" err="1">
                <a:latin typeface="Arial Narrow" panose="020B0606020202030204" pitchFamily="34" charset="0"/>
              </a:rPr>
              <a:t>ssequatur</a:t>
            </a:r>
            <a:r>
              <a:rPr lang="en-US" dirty="0">
                <a:latin typeface="Arial Narrow" panose="020B0606020202030204" pitchFamily="34" charset="0"/>
              </a:rPr>
              <a:t>? </a:t>
            </a:r>
            <a:r>
              <a:rPr lang="en-US" dirty="0" err="1">
                <a:latin typeface="Arial Narrow" panose="020B0606020202030204" pitchFamily="34" charset="0"/>
              </a:rPr>
              <a:t>Quiam</a:t>
            </a:r>
            <a:r>
              <a:rPr lang="en-US" dirty="0">
                <a:latin typeface="Arial Narrow" panose="020B0606020202030204" pitchFamily="34" charset="0"/>
              </a:rPr>
              <a:t> et </a:t>
            </a:r>
            <a:r>
              <a:rPr lang="en-US" dirty="0" err="1">
                <a:latin typeface="Arial Narrow" panose="020B0606020202030204" pitchFamily="34" charset="0"/>
              </a:rPr>
              <a:t>ea</a:t>
            </a:r>
            <a:r>
              <a:rPr lang="en-US" dirty="0">
                <a:latin typeface="Arial Narrow" panose="020B0606020202030204" pitchFamily="34" charset="0"/>
              </a:rPr>
              <a:t> et pe </a:t>
            </a:r>
            <a:r>
              <a:rPr lang="en-US" dirty="0" err="1">
                <a:latin typeface="Arial Narrow" panose="020B0606020202030204" pitchFamily="34" charset="0"/>
              </a:rPr>
              <a:t>quunt</a:t>
            </a:r>
            <a:r>
              <a:rPr lang="en-US" dirty="0">
                <a:latin typeface="Arial Narrow" panose="020B0606020202030204" pitchFamily="34" charset="0"/>
              </a:rPr>
              <a:t> que num eat </a:t>
            </a:r>
            <a:r>
              <a:rPr lang="en-US" dirty="0" err="1">
                <a:latin typeface="Arial Narrow" panose="020B0606020202030204" pitchFamily="34" charset="0"/>
              </a:rPr>
              <a:t>porerumquos</a:t>
            </a:r>
            <a:r>
              <a:rPr lang="en-US" dirty="0">
                <a:latin typeface="Arial Narrow" panose="020B0606020202030204" pitchFamily="34" charset="0"/>
              </a:rPr>
              <a:t> </a:t>
            </a:r>
            <a:r>
              <a:rPr lang="en-US" dirty="0" err="1">
                <a:latin typeface="Arial Narrow" panose="020B0606020202030204" pitchFamily="34" charset="0"/>
              </a:rPr>
              <a:t>dit</a:t>
            </a:r>
            <a:r>
              <a:rPr lang="en-US" dirty="0">
                <a:latin typeface="Arial Narrow" panose="020B0606020202030204" pitchFamily="34" charset="0"/>
              </a:rPr>
              <a:t> mod </a:t>
            </a:r>
            <a:r>
              <a:rPr lang="en-US" dirty="0" err="1">
                <a:latin typeface="Arial Narrow" panose="020B0606020202030204" pitchFamily="34" charset="0"/>
              </a:rPr>
              <a:t>essit</a:t>
            </a:r>
            <a:r>
              <a:rPr lang="en-US" dirty="0">
                <a:latin typeface="Arial Narrow" panose="020B0606020202030204" pitchFamily="34" charset="0"/>
              </a:rPr>
              <a:t> </a:t>
            </a:r>
            <a:r>
              <a:rPr lang="en-US" dirty="0" err="1">
                <a:latin typeface="Arial Narrow" panose="020B0606020202030204" pitchFamily="34" charset="0"/>
              </a:rPr>
              <a:t>explitis</a:t>
            </a:r>
            <a:r>
              <a:rPr lang="en-US" dirty="0">
                <a:latin typeface="Arial Narrow" panose="020B0606020202030204" pitchFamily="34" charset="0"/>
              </a:rPr>
              <a:t> </a:t>
            </a:r>
            <a:r>
              <a:rPr lang="en-US" dirty="0" err="1">
                <a:latin typeface="Arial Narrow" panose="020B0606020202030204" pitchFamily="34" charset="0"/>
              </a:rPr>
              <a:t>sequiaepro</a:t>
            </a:r>
            <a:r>
              <a:rPr lang="en-US" dirty="0">
                <a:latin typeface="Arial Narrow" panose="020B0606020202030204" pitchFamily="34" charset="0"/>
              </a:rPr>
              <a:t> </a:t>
            </a:r>
            <a:r>
              <a:rPr lang="en-US" dirty="0" err="1">
                <a:latin typeface="Arial Narrow" panose="020B0606020202030204" pitchFamily="34" charset="0"/>
              </a:rPr>
              <a:t>magnam</a:t>
            </a:r>
            <a:r>
              <a:rPr lang="en-US" dirty="0">
                <a:latin typeface="Arial Narrow" panose="020B0606020202030204" pitchFamily="34" charset="0"/>
              </a:rPr>
              <a:t>, qui </a:t>
            </a:r>
            <a:r>
              <a:rPr lang="en-US" dirty="0" err="1">
                <a:latin typeface="Arial Narrow" panose="020B0606020202030204" pitchFamily="34" charset="0"/>
              </a:rPr>
              <a:t>cuptate</a:t>
            </a:r>
            <a:r>
              <a:rPr lang="en-US" dirty="0">
                <a:latin typeface="Arial Narrow" panose="020B0606020202030204" pitchFamily="34" charset="0"/>
              </a:rPr>
              <a:t> des </a:t>
            </a:r>
            <a:r>
              <a:rPr lang="en-US" dirty="0" err="1">
                <a:latin typeface="Arial Narrow" panose="020B0606020202030204" pitchFamily="34" charset="0"/>
              </a:rPr>
              <a:t>duciur</a:t>
            </a:r>
            <a:r>
              <a:rPr lang="en-US" dirty="0">
                <a:latin typeface="Arial Narrow" panose="020B0606020202030204" pitchFamily="34" charset="0"/>
              </a:rPr>
              <a:t>, </a:t>
            </a:r>
            <a:r>
              <a:rPr lang="en-US" dirty="0" err="1">
                <a:latin typeface="Arial Narrow" panose="020B0606020202030204" pitchFamily="34" charset="0"/>
              </a:rPr>
              <a:t>ipsam</a:t>
            </a:r>
            <a:r>
              <a:rPr lang="en-US" dirty="0">
                <a:latin typeface="Arial Narrow" panose="020B0606020202030204" pitchFamily="34" charset="0"/>
              </a:rPr>
              <a:t> </a:t>
            </a:r>
            <a:r>
              <a:rPr lang="en-US" dirty="0" err="1">
                <a:latin typeface="Arial Narrow" panose="020B0606020202030204" pitchFamily="34" charset="0"/>
              </a:rPr>
              <a:t>vellit</a:t>
            </a:r>
            <a:r>
              <a:rPr lang="en-US" dirty="0">
                <a:latin typeface="Arial Narrow" panose="020B0606020202030204" pitchFamily="34" charset="0"/>
              </a:rPr>
              <a:t>, sum </a:t>
            </a:r>
            <a:r>
              <a:rPr lang="en-US" dirty="0" err="1">
                <a:latin typeface="Arial Narrow" panose="020B0606020202030204" pitchFamily="34" charset="0"/>
              </a:rPr>
              <a:t>quis</a:t>
            </a:r>
            <a:r>
              <a:rPr lang="en-US" dirty="0">
                <a:latin typeface="Arial Narrow" panose="020B0606020202030204" pitchFamily="34" charset="0"/>
              </a:rPr>
              <a:t> </a:t>
            </a:r>
            <a:r>
              <a:rPr lang="en-US" dirty="0" err="1">
                <a:latin typeface="Arial Narrow" panose="020B0606020202030204" pitchFamily="34" charset="0"/>
              </a:rPr>
              <a:t>intisqui</a:t>
            </a:r>
            <a:r>
              <a:rPr lang="en-US" dirty="0">
                <a:latin typeface="Arial Narrow" panose="020B0606020202030204" pitchFamily="34" charset="0"/>
              </a:rPr>
              <a:t> </a:t>
            </a:r>
            <a:r>
              <a:rPr lang="en-US" dirty="0" err="1">
                <a:latin typeface="Arial Narrow" panose="020B0606020202030204" pitchFamily="34" charset="0"/>
              </a:rPr>
              <a:t>optaqui</a:t>
            </a:r>
            <a:r>
              <a:rPr lang="en-US" dirty="0">
                <a:latin typeface="Arial Narrow" panose="020B0606020202030204" pitchFamily="34" charset="0"/>
              </a:rPr>
              <a:t> </a:t>
            </a:r>
            <a:r>
              <a:rPr lang="en-US" dirty="0" err="1">
                <a:latin typeface="Arial Narrow" panose="020B0606020202030204" pitchFamily="34" charset="0"/>
              </a:rPr>
              <a:t>aeperibea</a:t>
            </a:r>
            <a:r>
              <a:rPr lang="en-US" dirty="0">
                <a:latin typeface="Arial Narrow" panose="020B0606020202030204" pitchFamily="34" charset="0"/>
              </a:rPr>
              <a:t> </a:t>
            </a:r>
            <a:r>
              <a:rPr lang="en-US" dirty="0" err="1">
                <a:latin typeface="Arial Narrow" panose="020B0606020202030204" pitchFamily="34" charset="0"/>
              </a:rPr>
              <a:t>prae</a:t>
            </a:r>
            <a:r>
              <a:rPr lang="en-US" dirty="0">
                <a:latin typeface="Arial Narrow" panose="020B0606020202030204" pitchFamily="34" charset="0"/>
              </a:rPr>
              <a:t> </a:t>
            </a:r>
            <a:r>
              <a:rPr lang="en-US" dirty="0" err="1">
                <a:latin typeface="Arial Narrow" panose="020B0606020202030204" pitchFamily="34" charset="0"/>
              </a:rPr>
              <a:t>solupti</a:t>
            </a:r>
            <a:r>
              <a:rPr lang="en-US" dirty="0">
                <a:latin typeface="Arial Narrow" panose="020B0606020202030204" pitchFamily="34" charset="0"/>
              </a:rPr>
              <a:t> commos id </a:t>
            </a:r>
            <a:r>
              <a:rPr lang="en-US" dirty="0" err="1">
                <a:latin typeface="Arial Narrow" panose="020B0606020202030204" pitchFamily="34" charset="0"/>
              </a:rPr>
              <a:t>eatus</a:t>
            </a:r>
            <a:endParaRPr lang="en-US" dirty="0">
              <a:latin typeface="Arial Narrow" panose="020B0606020202030204" pitchFamily="34" charset="0"/>
            </a:endParaRPr>
          </a:p>
        </p:txBody>
      </p:sp>
    </p:spTree>
    <p:extLst>
      <p:ext uri="{BB962C8B-B14F-4D97-AF65-F5344CB8AC3E}">
        <p14:creationId xmlns:p14="http://schemas.microsoft.com/office/powerpoint/2010/main" val="317693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097D8-2A4A-9C45-B4CC-E8C878B80927}"/>
              </a:ext>
            </a:extLst>
          </p:cNvPr>
          <p:cNvSpPr txBox="1"/>
          <p:nvPr/>
        </p:nvSpPr>
        <p:spPr>
          <a:xfrm>
            <a:off x="2346872" y="2704322"/>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5" name="TextBox 4">
            <a:extLst>
              <a:ext uri="{FF2B5EF4-FFF2-40B4-BE49-F238E27FC236}">
                <a16:creationId xmlns:a16="http://schemas.microsoft.com/office/drawing/2014/main" id="{CBF4099D-9476-6147-889D-59EE4969ABB2}"/>
              </a:ext>
            </a:extLst>
          </p:cNvPr>
          <p:cNvSpPr txBox="1"/>
          <p:nvPr/>
        </p:nvSpPr>
        <p:spPr>
          <a:xfrm>
            <a:off x="5032295" y="2704322"/>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6" name="TextBox 5">
            <a:extLst>
              <a:ext uri="{FF2B5EF4-FFF2-40B4-BE49-F238E27FC236}">
                <a16:creationId xmlns:a16="http://schemas.microsoft.com/office/drawing/2014/main" id="{A218FB96-FABD-FC4C-8056-F98D4F82B0CD}"/>
              </a:ext>
            </a:extLst>
          </p:cNvPr>
          <p:cNvSpPr txBox="1"/>
          <p:nvPr/>
        </p:nvSpPr>
        <p:spPr>
          <a:xfrm>
            <a:off x="7717718" y="2704322"/>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12" name="Rectangle 11">
            <a:extLst>
              <a:ext uri="{FF2B5EF4-FFF2-40B4-BE49-F238E27FC236}">
                <a16:creationId xmlns:a16="http://schemas.microsoft.com/office/drawing/2014/main" id="{29D13B1B-F619-4A40-A1D6-CCC07E1B2B67}"/>
              </a:ext>
            </a:extLst>
          </p:cNvPr>
          <p:cNvSpPr/>
          <p:nvPr/>
        </p:nvSpPr>
        <p:spPr>
          <a:xfrm>
            <a:off x="0" y="-13252"/>
            <a:ext cx="12192000" cy="194366"/>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FB6D407-F5DF-984B-8B0C-926CF49DA6DE}"/>
              </a:ext>
            </a:extLst>
          </p:cNvPr>
          <p:cNvSpPr/>
          <p:nvPr/>
        </p:nvSpPr>
        <p:spPr>
          <a:xfrm>
            <a:off x="2346360" y="375917"/>
            <a:ext cx="2103120" cy="2103120"/>
          </a:xfrm>
          <a:prstGeom prst="ellipse">
            <a:avLst/>
          </a:prstGeom>
          <a:solidFill>
            <a:srgbClr val="E4A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4728898-B048-4A42-A653-695B45C8E392}"/>
              </a:ext>
            </a:extLst>
          </p:cNvPr>
          <p:cNvSpPr/>
          <p:nvPr/>
        </p:nvSpPr>
        <p:spPr>
          <a:xfrm>
            <a:off x="5031783" y="375917"/>
            <a:ext cx="2103120" cy="2103120"/>
          </a:xfrm>
          <a:prstGeom prst="ellipse">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058095C-3BA9-6842-BA90-B03DDA428BAC}"/>
              </a:ext>
            </a:extLst>
          </p:cNvPr>
          <p:cNvSpPr/>
          <p:nvPr/>
        </p:nvSpPr>
        <p:spPr>
          <a:xfrm>
            <a:off x="7717206" y="375917"/>
            <a:ext cx="2103120" cy="2103120"/>
          </a:xfrm>
          <a:prstGeom prst="ellipse">
            <a:avLst/>
          </a:prstGeom>
          <a:solidFill>
            <a:srgbClr val="E4A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34C5AD-DC3A-D246-88EC-1A02A7C05023}"/>
              </a:ext>
            </a:extLst>
          </p:cNvPr>
          <p:cNvSpPr txBox="1"/>
          <p:nvPr/>
        </p:nvSpPr>
        <p:spPr>
          <a:xfrm>
            <a:off x="2371674" y="955551"/>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20%</a:t>
            </a:r>
          </a:p>
        </p:txBody>
      </p:sp>
      <p:sp>
        <p:nvSpPr>
          <p:cNvPr id="15" name="TextBox 14">
            <a:extLst>
              <a:ext uri="{FF2B5EF4-FFF2-40B4-BE49-F238E27FC236}">
                <a16:creationId xmlns:a16="http://schemas.microsoft.com/office/drawing/2014/main" id="{C92B1CB7-8FF9-A84D-B331-BCBF17EFC504}"/>
              </a:ext>
            </a:extLst>
          </p:cNvPr>
          <p:cNvSpPr txBox="1"/>
          <p:nvPr/>
        </p:nvSpPr>
        <p:spPr>
          <a:xfrm>
            <a:off x="5031783" y="919646"/>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89%</a:t>
            </a:r>
          </a:p>
        </p:txBody>
      </p:sp>
      <p:sp>
        <p:nvSpPr>
          <p:cNvPr id="16" name="TextBox 15">
            <a:extLst>
              <a:ext uri="{FF2B5EF4-FFF2-40B4-BE49-F238E27FC236}">
                <a16:creationId xmlns:a16="http://schemas.microsoft.com/office/drawing/2014/main" id="{39081F91-9A1A-A546-B802-18EC2EB9C407}"/>
              </a:ext>
            </a:extLst>
          </p:cNvPr>
          <p:cNvSpPr txBox="1"/>
          <p:nvPr/>
        </p:nvSpPr>
        <p:spPr>
          <a:xfrm>
            <a:off x="7744900" y="955551"/>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16%</a:t>
            </a:r>
          </a:p>
        </p:txBody>
      </p:sp>
    </p:spTree>
    <p:extLst>
      <p:ext uri="{BB962C8B-B14F-4D97-AF65-F5344CB8AC3E}">
        <p14:creationId xmlns:p14="http://schemas.microsoft.com/office/powerpoint/2010/main" val="349950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64A79A-08CA-C54D-AEAD-C85647286B40}"/>
              </a:ext>
            </a:extLst>
          </p:cNvPr>
          <p:cNvSpPr txBox="1"/>
          <p:nvPr/>
        </p:nvSpPr>
        <p:spPr>
          <a:xfrm>
            <a:off x="1662312" y="285294"/>
            <a:ext cx="8083604" cy="646331"/>
          </a:xfrm>
          <a:prstGeom prst="rect">
            <a:avLst/>
          </a:prstGeom>
          <a:noFill/>
        </p:spPr>
        <p:txBody>
          <a:bodyPr wrap="square" rtlCol="0">
            <a:spAutoFit/>
          </a:bodyPr>
          <a:lstStyle/>
          <a:p>
            <a:pPr lvl="1"/>
            <a:r>
              <a:rPr lang="en-US" sz="3600" dirty="0">
                <a:solidFill>
                  <a:srgbClr val="001B50"/>
                </a:solidFill>
                <a:latin typeface="Arial Black" panose="020B0A04020102020204" pitchFamily="34" charset="0"/>
                <a:cs typeface="Arial" panose="020B0604020202020204" pitchFamily="34" charset="0"/>
              </a:rPr>
              <a:t>TEXT AND PHOTO SLIDE</a:t>
            </a:r>
          </a:p>
        </p:txBody>
      </p:sp>
      <p:cxnSp>
        <p:nvCxnSpPr>
          <p:cNvPr id="6" name="Straight Connector 5"/>
          <p:cNvCxnSpPr/>
          <p:nvPr/>
        </p:nvCxnSpPr>
        <p:spPr>
          <a:xfrm>
            <a:off x="2230932" y="1016032"/>
            <a:ext cx="7514985" cy="0"/>
          </a:xfrm>
          <a:prstGeom prst="line">
            <a:avLst/>
          </a:prstGeom>
          <a:ln>
            <a:solidFill>
              <a:srgbClr val="E4A91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64481" y="1277085"/>
            <a:ext cx="4381437" cy="4524315"/>
          </a:xfrm>
          <a:prstGeom prst="rect">
            <a:avLst/>
          </a:prstGeom>
        </p:spPr>
        <p:txBody>
          <a:bodyPr wrap="square">
            <a:spAutoFit/>
          </a:bodyPr>
          <a:lstStyle/>
          <a:p>
            <a:pPr marL="274320" lvl="1"/>
            <a:r>
              <a:rPr lang="en-US" dirty="0">
                <a:latin typeface="Arial Narrow" panose="020B0606020202030204" pitchFamily="34" charset="0"/>
                <a:cs typeface="Arial" panose="020B0604020202020204" pitchFamily="34" charset="0"/>
              </a:rPr>
              <a:t>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a:t>
            </a:r>
          </a:p>
        </p:txBody>
      </p:sp>
      <p:pic>
        <p:nvPicPr>
          <p:cNvPr id="5" name="Picture 4">
            <a:extLst>
              <a:ext uri="{FF2B5EF4-FFF2-40B4-BE49-F238E27FC236}">
                <a16:creationId xmlns:a16="http://schemas.microsoft.com/office/drawing/2014/main" id="{26A4DC54-EDF6-D646-B17E-351E72262D7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240630" y="1214857"/>
            <a:ext cx="2969150" cy="4846305"/>
          </a:xfrm>
          <a:prstGeom prst="rect">
            <a:avLst/>
          </a:prstGeom>
          <a:ln w="508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3365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TotalTime>
  <Words>617</Words>
  <Application>Microsoft Office PowerPoint</Application>
  <PresentationFormat>Widescreen</PresentationFormat>
  <Paragraphs>42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Ione Skaggs</cp:lastModifiedBy>
  <cp:revision>51</cp:revision>
  <dcterms:created xsi:type="dcterms:W3CDTF">2019-06-23T18:17:27Z</dcterms:created>
  <dcterms:modified xsi:type="dcterms:W3CDTF">2022-01-07T20:23:28Z</dcterms:modified>
</cp:coreProperties>
</file>