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C5B"/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64" d="100"/>
          <a:sy n="6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8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7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9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6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9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6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2025812" y="1915256"/>
            <a:ext cx="8329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22C5B"/>
                </a:solidFill>
                <a:latin typeface="Avenir Book" panose="02000503020000020003" pitchFamily="2" charset="0"/>
              </a:rPr>
              <a:t>Presentation </a:t>
            </a:r>
            <a:r>
              <a:rPr lang="en-US" sz="7200" b="1" dirty="0">
                <a:solidFill>
                  <a:srgbClr val="022C5B"/>
                </a:solidFill>
                <a:latin typeface="Avenir Book" panose="02000503020000020003" pitchFamily="2" charset="0"/>
              </a:rPr>
              <a:t>Title</a:t>
            </a:r>
            <a:endParaRPr lang="en-US" sz="7200" b="1" dirty="0">
              <a:solidFill>
                <a:srgbClr val="022C5B"/>
              </a:solidFill>
              <a:latin typeface="Avenir Book" panose="02000503020000020003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3024032" y="3487687"/>
            <a:ext cx="61747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Avenir Book" panose="02000503020000020003" pitchFamily="2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1524001" y="467455"/>
            <a:ext cx="45731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22C5B"/>
                </a:solidFill>
                <a:latin typeface="Avenir Book" panose="02000503020000020003" pitchFamily="2" charset="0"/>
              </a:rPr>
              <a:t>Our Mission </a:t>
            </a:r>
            <a:endParaRPr lang="en-US" sz="5000" b="1" dirty="0">
              <a:solidFill>
                <a:srgbClr val="022C5B"/>
              </a:solidFill>
              <a:latin typeface="Avenir Book" panose="0200050302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3580" y="1925510"/>
            <a:ext cx="4572000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Avenir Book" panose="02000503020000020003"/>
              </a:rPr>
              <a:t>Lorem ipsum dolor sit </a:t>
            </a:r>
            <a:r>
              <a:rPr lang="en-US" sz="2800" dirty="0" err="1">
                <a:latin typeface="Avenir Book" panose="02000503020000020003"/>
              </a:rPr>
              <a:t>amet</a:t>
            </a:r>
            <a:r>
              <a:rPr lang="en-US" sz="2800" dirty="0">
                <a:latin typeface="Avenir Book" panose="02000503020000020003"/>
              </a:rPr>
              <a:t>, </a:t>
            </a:r>
            <a:r>
              <a:rPr lang="en-US" sz="2800" dirty="0" err="1">
                <a:latin typeface="Avenir Book" panose="02000503020000020003"/>
              </a:rPr>
              <a:t>consectetur</a:t>
            </a:r>
            <a:r>
              <a:rPr lang="en-US" sz="2800" dirty="0">
                <a:latin typeface="Avenir Book" panose="02000503020000020003"/>
              </a:rPr>
              <a:t> </a:t>
            </a:r>
            <a:r>
              <a:rPr lang="en-US" sz="2800" dirty="0" err="1">
                <a:latin typeface="Avenir Book" panose="02000503020000020003"/>
              </a:rPr>
              <a:t>adipiscing</a:t>
            </a:r>
            <a:r>
              <a:rPr lang="en-US" sz="2800" dirty="0">
                <a:latin typeface="Avenir Book" panose="02000503020000020003"/>
              </a:rPr>
              <a:t> </a:t>
            </a:r>
            <a:r>
              <a:rPr lang="en-US" sz="2800" dirty="0" err="1">
                <a:latin typeface="Avenir Book" panose="02000503020000020003"/>
              </a:rPr>
              <a:t>elit</a:t>
            </a:r>
            <a:r>
              <a:rPr lang="en-US" sz="2800" dirty="0">
                <a:latin typeface="Avenir Book" panose="02000503020000020003"/>
              </a:rPr>
              <a:t>. </a:t>
            </a:r>
            <a:r>
              <a:rPr lang="en-US" sz="2800" dirty="0">
                <a:latin typeface="Avenir Book" panose="02000503020000020003"/>
              </a:rPr>
              <a:t/>
            </a:r>
            <a:br>
              <a:rPr lang="en-US" sz="2800" dirty="0">
                <a:latin typeface="Avenir Book" panose="02000503020000020003"/>
              </a:rPr>
            </a:br>
            <a:endParaRPr lang="en-US" sz="2800" dirty="0">
              <a:latin typeface="Avenir Book" panose="020005030200000200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fermentum</a:t>
            </a:r>
            <a:r>
              <a:rPr lang="en-US" dirty="0">
                <a:latin typeface="Avenir Book" panose="02000503020000020003"/>
              </a:rPr>
              <a:t> a magna </a:t>
            </a:r>
            <a:r>
              <a:rPr lang="en-US" dirty="0" err="1">
                <a:latin typeface="Avenir Book" panose="02000503020000020003"/>
              </a:rPr>
              <a:t>ut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eleifend</a:t>
            </a:r>
            <a:r>
              <a:rPr lang="en-US" dirty="0">
                <a:latin typeface="Avenir Book" panose="02000503020000020003"/>
              </a:rPr>
              <a:t>. Integer convallis </a:t>
            </a:r>
            <a:r>
              <a:rPr lang="en-US" dirty="0" err="1">
                <a:latin typeface="Avenir Book" panose="02000503020000020003"/>
              </a:rPr>
              <a:t>suscipit</a:t>
            </a:r>
            <a:r>
              <a:rPr lang="en-US" dirty="0">
                <a:latin typeface="Avenir Book" panose="02000503020000020003"/>
              </a:rPr>
              <a:t> ante </a:t>
            </a:r>
            <a:r>
              <a:rPr lang="en-US" dirty="0" err="1">
                <a:latin typeface="Avenir Book" panose="02000503020000020003"/>
              </a:rPr>
              <a:t>eu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varius</a:t>
            </a:r>
            <a:r>
              <a:rPr lang="en-US" dirty="0">
                <a:latin typeface="Avenir Book" panose="02000503020000020003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Morbi</a:t>
            </a:r>
            <a:r>
              <a:rPr lang="en-US" dirty="0">
                <a:latin typeface="Avenir Book" panose="02000503020000020003"/>
              </a:rPr>
              <a:t> a </a:t>
            </a:r>
            <a:r>
              <a:rPr lang="en-US" dirty="0" err="1">
                <a:latin typeface="Avenir Book" panose="02000503020000020003"/>
              </a:rPr>
              <a:t>purus</a:t>
            </a:r>
            <a:r>
              <a:rPr lang="en-US" dirty="0">
                <a:latin typeface="Avenir Book" panose="02000503020000020003"/>
              </a:rPr>
              <a:t> dolor</a:t>
            </a:r>
            <a:r>
              <a:rPr lang="en-US" dirty="0">
                <a:latin typeface="Avenir Book" panose="02000503020000020003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venir Book" panose="02000503020000020003"/>
              </a:rPr>
              <a:t>Suspendisse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>
                <a:latin typeface="Avenir Book" panose="02000503020000020003"/>
              </a:rPr>
              <a:t>sit </a:t>
            </a:r>
            <a:r>
              <a:rPr lang="en-US" dirty="0" err="1">
                <a:latin typeface="Avenir Book" panose="02000503020000020003"/>
              </a:rPr>
              <a:t>amet</a:t>
            </a:r>
            <a:r>
              <a:rPr lang="en-US" dirty="0">
                <a:latin typeface="Avenir Book" panose="02000503020000020003"/>
              </a:rPr>
              <a:t> ipsum </a:t>
            </a:r>
            <a:r>
              <a:rPr lang="en-US" dirty="0" err="1">
                <a:latin typeface="Avenir Book" panose="02000503020000020003"/>
              </a:rPr>
              <a:t>finibus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justo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viverra</a:t>
            </a:r>
            <a:r>
              <a:rPr lang="en-US" dirty="0">
                <a:latin typeface="Avenir Book" panose="02000503020000020003"/>
              </a:rPr>
              <a:t> </a:t>
            </a:r>
            <a:r>
              <a:rPr lang="en-US" dirty="0" err="1">
                <a:latin typeface="Avenir Book" panose="02000503020000020003"/>
              </a:rPr>
              <a:t>blandit</a:t>
            </a:r>
            <a:r>
              <a:rPr lang="en-US" dirty="0">
                <a:latin typeface="Avenir Book" panose="02000503020000020003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46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12D399-167E-5048-85C7-F79AFAB425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148" t="736" r="3151" b="149"/>
          <a:stretch/>
        </p:blipFill>
        <p:spPr>
          <a:xfrm>
            <a:off x="1945243" y="328652"/>
            <a:ext cx="3189327" cy="4970230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ound Diagonal Corner Rectangle 1"/>
          <p:cNvSpPr/>
          <p:nvPr/>
        </p:nvSpPr>
        <p:spPr>
          <a:xfrm>
            <a:off x="5486400" y="343892"/>
            <a:ext cx="4975860" cy="108204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tx1"/>
                </a:solidFill>
                <a:latin typeface="Avenir Book" panose="02000503020000020003"/>
              </a:rPr>
              <a:t>Section Divider</a:t>
            </a:r>
            <a:endParaRPr lang="en-US" sz="3500" dirty="0">
              <a:solidFill>
                <a:schemeClr val="tx1"/>
              </a:solidFill>
              <a:latin typeface="Avenir Book" panose="0200050302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8568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Frost;Van Nguyen</dc:creator>
  <cp:lastModifiedBy>Laurin Frost</cp:lastModifiedBy>
  <cp:revision>14</cp:revision>
  <dcterms:created xsi:type="dcterms:W3CDTF">2019-06-23T18:17:27Z</dcterms:created>
  <dcterms:modified xsi:type="dcterms:W3CDTF">2020-05-05T15:21:18Z</dcterms:modified>
</cp:coreProperties>
</file>